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16" r:id="rId4"/>
    <p:sldMasterId id="2147483648" r:id="rId5"/>
  </p:sldMasterIdLst>
  <p:notesMasterIdLst>
    <p:notesMasterId r:id="rId14"/>
  </p:notesMasterIdLst>
  <p:handoutMasterIdLst>
    <p:handoutMasterId r:id="rId15"/>
  </p:handoutMasterIdLst>
  <p:sldIdLst>
    <p:sldId id="373" r:id="rId6"/>
    <p:sldId id="370" r:id="rId7"/>
    <p:sldId id="363" r:id="rId8"/>
    <p:sldId id="374" r:id="rId9"/>
    <p:sldId id="375" r:id="rId10"/>
    <p:sldId id="376" r:id="rId11"/>
    <p:sldId id="377" r:id="rId12"/>
    <p:sldId id="372" r:id="rId13"/>
  </p:sldIdLst>
  <p:sldSz cx="12192000" cy="6858000"/>
  <p:notesSz cx="6858000" cy="9144000"/>
  <p:embeddedFontLst>
    <p:embeddedFont>
      <p:font typeface="Open Sans" panose="020B0606030504020204" pitchFamily="2" charset="0"/>
      <p:regular r:id="rId16"/>
      <p:bold r:id="rId17"/>
      <p:italic r:id="rId18"/>
      <p:boldItalic r:id="rId19"/>
    </p:embeddedFont>
    <p:embeddedFont>
      <p:font typeface="Open Sans ExtraBold" panose="020B0906030804020204" pitchFamily="2" charset="0"/>
      <p:bold r:id="rId20"/>
      <p:boldItalic r:id="rId21"/>
    </p:embeddedFont>
    <p:embeddedFont>
      <p:font typeface="Open Sans Light" panose="020B0306030504020204" pitchFamily="34" charset="0"/>
      <p:regular r:id="rId22"/>
      <p:italic r:id="rId23"/>
    </p:embeddedFont>
    <p:embeddedFont>
      <p:font typeface="Open Sans Medium" pitchFamily="2" charset="0"/>
      <p:regular r:id="rId24"/>
      <p:italic r:id="rId25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50186C-9835-FCAF-4146-39981BCB30D2}" name="Rossi Greta" initials="RG" userId="S::greta.rossi@bper.it::c8be20c6-c91c-471a-bd35-7a8e2ec4dd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69"/>
    <a:srgbClr val="005157"/>
    <a:srgbClr val="075257"/>
    <a:srgbClr val="003A3E"/>
    <a:srgbClr val="002C2F"/>
    <a:srgbClr val="E5EDED"/>
    <a:srgbClr val="B2E0D2"/>
    <a:srgbClr val="1A5B60"/>
    <a:srgbClr val="B2C8CA"/>
    <a:srgbClr val="4D8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753D1-74CA-2B6B-95DB-C266F17773C6}" v="3" dt="2026-07-14T15:16:48.164"/>
    <p1510:client id="{05D520B9-0A8A-90F5-1985-5EF92FD74FDC}" v="116" dt="2026-07-13T15:08:49.319"/>
    <p1510:client id="{09308D4C-5D7E-7889-3514-5DCD052E9584}" v="8" dt="2026-07-13T10:03:56.227"/>
    <p1510:client id="{225F68D2-4C5D-6705-BB3C-E752AABE2422}" v="2" dt="2026-07-14T10:52:30.869"/>
    <p1510:client id="{4538BA00-67D3-62AF-B318-58453AFE173D}" v="1139" dt="2026-07-13T09:45:16.666"/>
    <p1510:client id="{7B654C71-AEB6-2EEE-F0E5-5676F8AE56CA}" v="19" dt="2026-07-14T08:35:24.277"/>
    <p1510:client id="{B186F8DD-7EDC-C0C0-37F6-327C60EA3B8A}" v="28" dt="2026-07-14T08:42:51.9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9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attolin Anna" userId="S::anna.scattolin@bper.it::d94fb107-4a40-4cc8-a9f0-6ba71caf0608" providerId="AD" clId="Web-{02F753D1-74CA-2B6B-95DB-C266F17773C6}"/>
    <pc:docChg chg="modSld">
      <pc:chgData name="Scattolin Anna" userId="S::anna.scattolin@bper.it::d94fb107-4a40-4cc8-a9f0-6ba71caf0608" providerId="AD" clId="Web-{02F753D1-74CA-2B6B-95DB-C266F17773C6}" dt="2026-07-14T15:16:48.164" v="1" actId="20577"/>
      <pc:docMkLst>
        <pc:docMk/>
      </pc:docMkLst>
      <pc:sldChg chg="modSp">
        <pc:chgData name="Scattolin Anna" userId="S::anna.scattolin@bper.it::d94fb107-4a40-4cc8-a9f0-6ba71caf0608" providerId="AD" clId="Web-{02F753D1-74CA-2B6B-95DB-C266F17773C6}" dt="2026-07-14T15:16:48.164" v="1" actId="20577"/>
        <pc:sldMkLst>
          <pc:docMk/>
          <pc:sldMk cId="3726287312" sldId="377"/>
        </pc:sldMkLst>
        <pc:spChg chg="mod">
          <ac:chgData name="Scattolin Anna" userId="S::anna.scattolin@bper.it::d94fb107-4a40-4cc8-a9f0-6ba71caf0608" providerId="AD" clId="Web-{02F753D1-74CA-2B6B-95DB-C266F17773C6}" dt="2026-07-14T15:16:48.164" v="1" actId="20577"/>
          <ac:spMkLst>
            <pc:docMk/>
            <pc:sldMk cId="3726287312" sldId="377"/>
            <ac:spMk id="10" creationId="{7FDBBDA5-9823-31B9-2888-86417590F393}"/>
          </ac:spMkLst>
        </pc:spChg>
      </pc:sldChg>
    </pc:docChg>
  </pc:docChgLst>
  <pc:docChgLst>
    <pc:chgData name="Scattolin Anna" userId="S::anna.scattolin@bper.it::d94fb107-4a40-4cc8-a9f0-6ba71caf0608" providerId="AD" clId="Web-{B186F8DD-7EDC-C0C0-37F6-327C60EA3B8A}"/>
    <pc:docChg chg="modSld">
      <pc:chgData name="Scattolin Anna" userId="S::anna.scattolin@bper.it::d94fb107-4a40-4cc8-a9f0-6ba71caf0608" providerId="AD" clId="Web-{B186F8DD-7EDC-C0C0-37F6-327C60EA3B8A}" dt="2026-07-14T08:42:51.966" v="27" actId="20577"/>
      <pc:docMkLst>
        <pc:docMk/>
      </pc:docMkLst>
      <pc:sldChg chg="modSp">
        <pc:chgData name="Scattolin Anna" userId="S::anna.scattolin@bper.it::d94fb107-4a40-4cc8-a9f0-6ba71caf0608" providerId="AD" clId="Web-{B186F8DD-7EDC-C0C0-37F6-327C60EA3B8A}" dt="2026-07-14T08:42:51.966" v="27" actId="20577"/>
        <pc:sldMkLst>
          <pc:docMk/>
          <pc:sldMk cId="2414779879" sldId="373"/>
        </pc:sldMkLst>
        <pc:spChg chg="mod">
          <ac:chgData name="Scattolin Anna" userId="S::anna.scattolin@bper.it::d94fb107-4a40-4cc8-a9f0-6ba71caf0608" providerId="AD" clId="Web-{B186F8DD-7EDC-C0C0-37F6-327C60EA3B8A}" dt="2026-07-14T08:42:51.966" v="27" actId="20577"/>
          <ac:spMkLst>
            <pc:docMk/>
            <pc:sldMk cId="2414779879" sldId="373"/>
            <ac:spMk id="4" creationId="{6F7F922C-E1A2-DEE4-8A22-DA76CBB1D1D1}"/>
          </ac:spMkLst>
        </pc:spChg>
      </pc:sldChg>
      <pc:sldChg chg="modSp">
        <pc:chgData name="Scattolin Anna" userId="S::anna.scattolin@bper.it::d94fb107-4a40-4cc8-a9f0-6ba71caf0608" providerId="AD" clId="Web-{B186F8DD-7EDC-C0C0-37F6-327C60EA3B8A}" dt="2026-07-14T08:42:33.841" v="25" actId="20577"/>
        <pc:sldMkLst>
          <pc:docMk/>
          <pc:sldMk cId="3726287312" sldId="377"/>
        </pc:sldMkLst>
        <pc:spChg chg="mod">
          <ac:chgData name="Scattolin Anna" userId="S::anna.scattolin@bper.it::d94fb107-4a40-4cc8-a9f0-6ba71caf0608" providerId="AD" clId="Web-{B186F8DD-7EDC-C0C0-37F6-327C60EA3B8A}" dt="2026-07-14T08:42:33.841" v="25" actId="20577"/>
          <ac:spMkLst>
            <pc:docMk/>
            <pc:sldMk cId="3726287312" sldId="377"/>
            <ac:spMk id="10" creationId="{7FDBBDA5-9823-31B9-2888-86417590F393}"/>
          </ac:spMkLst>
        </pc:spChg>
      </pc:sldChg>
    </pc:docChg>
  </pc:docChgLst>
  <pc:docChgLst>
    <pc:chgData name="Rossi Greta" userId="S::greta.rossi@bper.it::c8be20c6-c91c-471a-bd35-7a8e2ec4dda4" providerId="AD" clId="Web-{225F68D2-4C5D-6705-BB3C-E752AABE2422}"/>
    <pc:docChg chg="mod">
      <pc:chgData name="Rossi Greta" userId="S::greta.rossi@bper.it::c8be20c6-c91c-471a-bd35-7a8e2ec4dda4" providerId="AD" clId="Web-{225F68D2-4C5D-6705-BB3C-E752AABE2422}" dt="2026-07-14T10:52:30.869" v="0"/>
      <pc:docMkLst>
        <pc:docMk/>
      </pc:docMkLst>
    </pc:docChg>
  </pc:docChgLst>
  <pc:docChgLst>
    <pc:chgData name="Merati Nadia" userId="S::nadia.merati@bper.it::79815824-c829-4a42-9321-751964153758" providerId="AD" clId="Web-{7B654C71-AEB6-2EEE-F0E5-5676F8AE56CA}"/>
    <pc:docChg chg="modSld">
      <pc:chgData name="Merati Nadia" userId="S::nadia.merati@bper.it::79815824-c829-4a42-9321-751964153758" providerId="AD" clId="Web-{7B654C71-AEB6-2EEE-F0E5-5676F8AE56CA}" dt="2026-07-14T08:35:24.277" v="18" actId="1076"/>
      <pc:docMkLst>
        <pc:docMk/>
      </pc:docMkLst>
      <pc:sldChg chg="modSp">
        <pc:chgData name="Merati Nadia" userId="S::nadia.merati@bper.it::79815824-c829-4a42-9321-751964153758" providerId="AD" clId="Web-{7B654C71-AEB6-2EEE-F0E5-5676F8AE56CA}" dt="2026-07-14T08:35:24.277" v="18" actId="1076"/>
        <pc:sldMkLst>
          <pc:docMk/>
          <pc:sldMk cId="594284740" sldId="363"/>
        </pc:sldMkLst>
        <pc:spChg chg="mod">
          <ac:chgData name="Merati Nadia" userId="S::nadia.merati@bper.it::79815824-c829-4a42-9321-751964153758" providerId="AD" clId="Web-{7B654C71-AEB6-2EEE-F0E5-5676F8AE56CA}" dt="2026-07-14T08:35:12.824" v="15" actId="1076"/>
          <ac:spMkLst>
            <pc:docMk/>
            <pc:sldMk cId="594284740" sldId="363"/>
            <ac:spMk id="10" creationId="{1CFB60AC-2E01-298F-6EA2-4C6A6D3B773E}"/>
          </ac:spMkLst>
        </pc:spChg>
        <pc:spChg chg="mod">
          <ac:chgData name="Merati Nadia" userId="S::nadia.merati@bper.it::79815824-c829-4a42-9321-751964153758" providerId="AD" clId="Web-{7B654C71-AEB6-2EEE-F0E5-5676F8AE56CA}" dt="2026-07-14T08:35:14.386" v="16" actId="1076"/>
          <ac:spMkLst>
            <pc:docMk/>
            <pc:sldMk cId="594284740" sldId="363"/>
            <ac:spMk id="11" creationId="{ECBB5066-FB91-0534-417D-88697747F984}"/>
          </ac:spMkLst>
        </pc:spChg>
        <pc:spChg chg="mod">
          <ac:chgData name="Merati Nadia" userId="S::nadia.merati@bper.it::79815824-c829-4a42-9321-751964153758" providerId="AD" clId="Web-{7B654C71-AEB6-2EEE-F0E5-5676F8AE56CA}" dt="2026-07-14T08:35:18.121" v="17" actId="1076"/>
          <ac:spMkLst>
            <pc:docMk/>
            <pc:sldMk cId="594284740" sldId="363"/>
            <ac:spMk id="19" creationId="{4B758864-E65F-F315-AEAC-B92ED1D64B5E}"/>
          </ac:spMkLst>
        </pc:spChg>
        <pc:spChg chg="mod">
          <ac:chgData name="Merati Nadia" userId="S::nadia.merati@bper.it::79815824-c829-4a42-9321-751964153758" providerId="AD" clId="Web-{7B654C71-AEB6-2EEE-F0E5-5676F8AE56CA}" dt="2026-07-14T08:35:24.277" v="18" actId="1076"/>
          <ac:spMkLst>
            <pc:docMk/>
            <pc:sldMk cId="594284740" sldId="363"/>
            <ac:spMk id="20" creationId="{724595B4-1579-C0E5-E7A5-788A272B60AB}"/>
          </ac:spMkLst>
        </pc:spChg>
      </pc:sldChg>
      <pc:sldChg chg="modSp">
        <pc:chgData name="Merati Nadia" userId="S::nadia.merati@bper.it::79815824-c829-4a42-9321-751964153758" providerId="AD" clId="Web-{7B654C71-AEB6-2EEE-F0E5-5676F8AE56CA}" dt="2026-07-14T08:35:03.401" v="13" actId="1076"/>
        <pc:sldMkLst>
          <pc:docMk/>
          <pc:sldMk cId="3821074844" sldId="374"/>
        </pc:sldMkLst>
        <pc:spChg chg="mod">
          <ac:chgData name="Merati Nadia" userId="S::nadia.merati@bper.it::79815824-c829-4a42-9321-751964153758" providerId="AD" clId="Web-{7B654C71-AEB6-2EEE-F0E5-5676F8AE56CA}" dt="2026-07-14T08:34:50.901" v="9" actId="1076"/>
          <ac:spMkLst>
            <pc:docMk/>
            <pc:sldMk cId="3821074844" sldId="374"/>
            <ac:spMk id="10" creationId="{5FD9F5DE-DD43-1DFE-12E1-F02174175E5D}"/>
          </ac:spMkLst>
        </pc:spChg>
        <pc:spChg chg="mod">
          <ac:chgData name="Merati Nadia" userId="S::nadia.merati@bper.it::79815824-c829-4a42-9321-751964153758" providerId="AD" clId="Web-{7B654C71-AEB6-2EEE-F0E5-5676F8AE56CA}" dt="2026-07-14T08:34:56.339" v="11" actId="1076"/>
          <ac:spMkLst>
            <pc:docMk/>
            <pc:sldMk cId="3821074844" sldId="374"/>
            <ac:spMk id="11" creationId="{31C9EB1C-7380-072A-C3FA-D8F068E101B2}"/>
          </ac:spMkLst>
        </pc:spChg>
        <pc:spChg chg="mod">
          <ac:chgData name="Merati Nadia" userId="S::nadia.merati@bper.it::79815824-c829-4a42-9321-751964153758" providerId="AD" clId="Web-{7B654C71-AEB6-2EEE-F0E5-5676F8AE56CA}" dt="2026-07-14T08:34:59.964" v="12" actId="1076"/>
          <ac:spMkLst>
            <pc:docMk/>
            <pc:sldMk cId="3821074844" sldId="374"/>
            <ac:spMk id="19" creationId="{5C189804-D7A1-7B0F-E2A2-1BF9866D730B}"/>
          </ac:spMkLst>
        </pc:spChg>
        <pc:spChg chg="mod">
          <ac:chgData name="Merati Nadia" userId="S::nadia.merati@bper.it::79815824-c829-4a42-9321-751964153758" providerId="AD" clId="Web-{7B654C71-AEB6-2EEE-F0E5-5676F8AE56CA}" dt="2026-07-14T08:35:03.401" v="13" actId="1076"/>
          <ac:spMkLst>
            <pc:docMk/>
            <pc:sldMk cId="3821074844" sldId="374"/>
            <ac:spMk id="20" creationId="{CCCF3693-1DAB-34F9-B911-99DB827F9DF0}"/>
          </ac:spMkLst>
        </pc:spChg>
      </pc:sldChg>
      <pc:sldChg chg="modSp">
        <pc:chgData name="Merati Nadia" userId="S::nadia.merati@bper.it::79815824-c829-4a42-9321-751964153758" providerId="AD" clId="Web-{7B654C71-AEB6-2EEE-F0E5-5676F8AE56CA}" dt="2026-07-14T08:34:44.416" v="8" actId="1076"/>
        <pc:sldMkLst>
          <pc:docMk/>
          <pc:sldMk cId="454171327" sldId="375"/>
        </pc:sldMkLst>
        <pc:spChg chg="mod">
          <ac:chgData name="Merati Nadia" userId="S::nadia.merati@bper.it::79815824-c829-4a42-9321-751964153758" providerId="AD" clId="Web-{7B654C71-AEB6-2EEE-F0E5-5676F8AE56CA}" dt="2026-07-14T08:34:36.135" v="5" actId="1076"/>
          <ac:spMkLst>
            <pc:docMk/>
            <pc:sldMk cId="454171327" sldId="375"/>
            <ac:spMk id="10" creationId="{12523B26-9081-BC96-32AA-8E30ADDC80B8}"/>
          </ac:spMkLst>
        </pc:spChg>
        <pc:spChg chg="mod">
          <ac:chgData name="Merati Nadia" userId="S::nadia.merati@bper.it::79815824-c829-4a42-9321-751964153758" providerId="AD" clId="Web-{7B654C71-AEB6-2EEE-F0E5-5676F8AE56CA}" dt="2026-07-14T08:34:36.338" v="6" actId="1076"/>
          <ac:spMkLst>
            <pc:docMk/>
            <pc:sldMk cId="454171327" sldId="375"/>
            <ac:spMk id="11" creationId="{1214AC1C-B4F1-E659-2700-128AE20B6AA3}"/>
          </ac:spMkLst>
        </pc:spChg>
        <pc:spChg chg="mod">
          <ac:chgData name="Merati Nadia" userId="S::nadia.merati@bper.it::79815824-c829-4a42-9321-751964153758" providerId="AD" clId="Web-{7B654C71-AEB6-2EEE-F0E5-5676F8AE56CA}" dt="2026-07-14T08:34:41.619" v="7" actId="1076"/>
          <ac:spMkLst>
            <pc:docMk/>
            <pc:sldMk cId="454171327" sldId="375"/>
            <ac:spMk id="19" creationId="{BF4F4978-E576-1ADA-ED34-F1F3AA546220}"/>
          </ac:spMkLst>
        </pc:spChg>
        <pc:spChg chg="mod">
          <ac:chgData name="Merati Nadia" userId="S::nadia.merati@bper.it::79815824-c829-4a42-9321-751964153758" providerId="AD" clId="Web-{7B654C71-AEB6-2EEE-F0E5-5676F8AE56CA}" dt="2026-07-14T08:34:44.416" v="8" actId="1076"/>
          <ac:spMkLst>
            <pc:docMk/>
            <pc:sldMk cId="454171327" sldId="375"/>
            <ac:spMk id="20" creationId="{6636533D-3F70-815B-C2AC-6AB5A4FE5FCF}"/>
          </ac:spMkLst>
        </pc:spChg>
      </pc:sldChg>
      <pc:sldChg chg="modSp">
        <pc:chgData name="Merati Nadia" userId="S::nadia.merati@bper.it::79815824-c829-4a42-9321-751964153758" providerId="AD" clId="Web-{7B654C71-AEB6-2EEE-F0E5-5676F8AE56CA}" dt="2026-07-14T08:34:27.775" v="4" actId="1076"/>
        <pc:sldMkLst>
          <pc:docMk/>
          <pc:sldMk cId="3809026852" sldId="376"/>
        </pc:sldMkLst>
        <pc:spChg chg="mod">
          <ac:chgData name="Merati Nadia" userId="S::nadia.merati@bper.it::79815824-c829-4a42-9321-751964153758" providerId="AD" clId="Web-{7B654C71-AEB6-2EEE-F0E5-5676F8AE56CA}" dt="2026-07-14T08:34:14.181" v="0" actId="1076"/>
          <ac:spMkLst>
            <pc:docMk/>
            <pc:sldMk cId="3809026852" sldId="376"/>
            <ac:spMk id="10" creationId="{763AF9A7-0911-FB25-73E5-4927F5091F3B}"/>
          </ac:spMkLst>
        </pc:spChg>
        <pc:spChg chg="mod">
          <ac:chgData name="Merati Nadia" userId="S::nadia.merati@bper.it::79815824-c829-4a42-9321-751964153758" providerId="AD" clId="Web-{7B654C71-AEB6-2EEE-F0E5-5676F8AE56CA}" dt="2026-07-14T08:34:20.806" v="2" actId="1076"/>
          <ac:spMkLst>
            <pc:docMk/>
            <pc:sldMk cId="3809026852" sldId="376"/>
            <ac:spMk id="11" creationId="{A4934249-7125-77CB-ABBC-996E2984D090}"/>
          </ac:spMkLst>
        </pc:spChg>
        <pc:spChg chg="mod">
          <ac:chgData name="Merati Nadia" userId="S::nadia.merati@bper.it::79815824-c829-4a42-9321-751964153758" providerId="AD" clId="Web-{7B654C71-AEB6-2EEE-F0E5-5676F8AE56CA}" dt="2026-07-14T08:34:23.525" v="3" actId="1076"/>
          <ac:spMkLst>
            <pc:docMk/>
            <pc:sldMk cId="3809026852" sldId="376"/>
            <ac:spMk id="19" creationId="{C31A2F30-F778-ECAE-DFDF-A7A1F92C7972}"/>
          </ac:spMkLst>
        </pc:spChg>
        <pc:spChg chg="mod">
          <ac:chgData name="Merati Nadia" userId="S::nadia.merati@bper.it::79815824-c829-4a42-9321-751964153758" providerId="AD" clId="Web-{7B654C71-AEB6-2EEE-F0E5-5676F8AE56CA}" dt="2026-07-14T08:34:27.775" v="4" actId="1076"/>
          <ac:spMkLst>
            <pc:docMk/>
            <pc:sldMk cId="3809026852" sldId="376"/>
            <ac:spMk id="20" creationId="{A01D7913-84EE-DE3D-5574-2E30D145212E}"/>
          </ac:spMkLst>
        </pc:spChg>
      </pc:sldChg>
    </pc:docChg>
  </pc:docChgLst>
  <pc:docChgLst>
    <pc:chgData clId="Web-{4538BA00-67D3-62AF-B318-58453AFE173D}"/>
    <pc:docChg chg="delSld">
      <pc:chgData name="" userId="" providerId="" clId="Web-{4538BA00-67D3-62AF-B318-58453AFE173D}" dt="2026-07-13T08:00:50.915" v="0"/>
      <pc:docMkLst>
        <pc:docMk/>
      </pc:docMkLst>
      <pc:sldChg chg="del">
        <pc:chgData name="" userId="" providerId="" clId="Web-{4538BA00-67D3-62AF-B318-58453AFE173D}" dt="2026-07-13T08:00:50.915" v="0"/>
        <pc:sldMkLst>
          <pc:docMk/>
          <pc:sldMk cId="1567122342" sldId="301"/>
        </pc:sldMkLst>
      </pc:sldChg>
    </pc:docChg>
  </pc:docChgLst>
  <pc:docChgLst>
    <pc:chgData name="Merati Nadia" userId="S::nadia.merati@bper.it::79815824-c829-4a42-9321-751964153758" providerId="AD" clId="Web-{09308D4C-5D7E-7889-3514-5DCD052E9584}"/>
    <pc:docChg chg="addSld modSld">
      <pc:chgData name="Merati Nadia" userId="S::nadia.merati@bper.it::79815824-c829-4a42-9321-751964153758" providerId="AD" clId="Web-{09308D4C-5D7E-7889-3514-5DCD052E9584}" dt="2026-07-13T10:03:56.227" v="7"/>
      <pc:docMkLst>
        <pc:docMk/>
      </pc:docMkLst>
      <pc:sldChg chg="addSp delSp modSp">
        <pc:chgData name="Merati Nadia" userId="S::nadia.merati@bper.it::79815824-c829-4a42-9321-751964153758" providerId="AD" clId="Web-{09308D4C-5D7E-7889-3514-5DCD052E9584}" dt="2026-07-13T10:02:50.756" v="6"/>
        <pc:sldMkLst>
          <pc:docMk/>
          <pc:sldMk cId="794957710" sldId="372"/>
        </pc:sldMkLst>
        <pc:spChg chg="mod">
          <ac:chgData name="Merati Nadia" userId="S::nadia.merati@bper.it::79815824-c829-4a42-9321-751964153758" providerId="AD" clId="Web-{09308D4C-5D7E-7889-3514-5DCD052E9584}" dt="2026-07-13T10:02:47.459" v="5" actId="20577"/>
          <ac:spMkLst>
            <pc:docMk/>
            <pc:sldMk cId="794957710" sldId="372"/>
            <ac:spMk id="2" creationId="{C27FD731-EED2-BE37-E6E6-620B71324CC3}"/>
          </ac:spMkLst>
        </pc:spChg>
        <pc:spChg chg="del">
          <ac:chgData name="Merati Nadia" userId="S::nadia.merati@bper.it::79815824-c829-4a42-9321-751964153758" providerId="AD" clId="Web-{09308D4C-5D7E-7889-3514-5DCD052E9584}" dt="2026-07-13T10:02:50.756" v="6"/>
          <ac:spMkLst>
            <pc:docMk/>
            <pc:sldMk cId="794957710" sldId="372"/>
            <ac:spMk id="5" creationId="{C3F3D08A-ECA8-DF55-F235-DFE4E58FA66C}"/>
          </ac:spMkLst>
        </pc:spChg>
        <pc:spChg chg="add mod">
          <ac:chgData name="Merati Nadia" userId="S::nadia.merati@bper.it::79815824-c829-4a42-9321-751964153758" providerId="AD" clId="Web-{09308D4C-5D7E-7889-3514-5DCD052E9584}" dt="2026-07-13T10:02:50.756" v="6"/>
          <ac:spMkLst>
            <pc:docMk/>
            <pc:sldMk cId="794957710" sldId="372"/>
            <ac:spMk id="7" creationId="{563E455C-E824-BFDE-1BC5-310D71AE5055}"/>
          </ac:spMkLst>
        </pc:spChg>
      </pc:sldChg>
      <pc:sldChg chg="new">
        <pc:chgData name="Merati Nadia" userId="S::nadia.merati@bper.it::79815824-c829-4a42-9321-751964153758" providerId="AD" clId="Web-{09308D4C-5D7E-7889-3514-5DCD052E9584}" dt="2026-07-13T10:03:56.227" v="7"/>
        <pc:sldMkLst>
          <pc:docMk/>
          <pc:sldMk cId="3726287312" sldId="377"/>
        </pc:sldMkLst>
      </pc:sldChg>
    </pc:docChg>
  </pc:docChgLst>
  <pc:docChgLst>
    <pc:chgData name="Scattolin Anna" userId="S::anna.scattolin@bper.it::d94fb107-4a40-4cc8-a9f0-6ba71caf0608" providerId="AD" clId="Web-{4538BA00-67D3-62AF-B318-58453AFE173D}"/>
    <pc:docChg chg="addSld delSld modSld sldOrd">
      <pc:chgData name="Scattolin Anna" userId="S::anna.scattolin@bper.it::d94fb107-4a40-4cc8-a9f0-6ba71caf0608" providerId="AD" clId="Web-{4538BA00-67D3-62AF-B318-58453AFE173D}" dt="2026-07-13T09:45:16.666" v="826"/>
      <pc:docMkLst>
        <pc:docMk/>
      </pc:docMkLst>
      <pc:sldChg chg="del">
        <pc:chgData name="Scattolin Anna" userId="S::anna.scattolin@bper.it::d94fb107-4a40-4cc8-a9f0-6ba71caf0608" providerId="AD" clId="Web-{4538BA00-67D3-62AF-B318-58453AFE173D}" dt="2026-07-13T08:02:36.357" v="26"/>
        <pc:sldMkLst>
          <pc:docMk/>
          <pc:sldMk cId="413919374" sldId="261"/>
        </pc:sldMkLst>
      </pc:sldChg>
      <pc:sldChg chg="del">
        <pc:chgData name="Scattolin Anna" userId="S::anna.scattolin@bper.it::d94fb107-4a40-4cc8-a9f0-6ba71caf0608" providerId="AD" clId="Web-{4538BA00-67D3-62AF-B318-58453AFE173D}" dt="2026-07-13T08:32:45.997" v="124"/>
        <pc:sldMkLst>
          <pc:docMk/>
          <pc:sldMk cId="2313410123" sldId="262"/>
        </pc:sldMkLst>
      </pc:sldChg>
      <pc:sldChg chg="del">
        <pc:chgData name="Scattolin Anna" userId="S::anna.scattolin@bper.it::d94fb107-4a40-4cc8-a9f0-6ba71caf0608" providerId="AD" clId="Web-{4538BA00-67D3-62AF-B318-58453AFE173D}" dt="2026-07-13T08:24:17.960" v="115"/>
        <pc:sldMkLst>
          <pc:docMk/>
          <pc:sldMk cId="3704590894" sldId="265"/>
        </pc:sldMkLst>
      </pc:sldChg>
      <pc:sldChg chg="del">
        <pc:chgData name="Scattolin Anna" userId="S::anna.scattolin@bper.it::d94fb107-4a40-4cc8-a9f0-6ba71caf0608" providerId="AD" clId="Web-{4538BA00-67D3-62AF-B318-58453AFE173D}" dt="2026-07-13T08:24:11.663" v="113"/>
        <pc:sldMkLst>
          <pc:docMk/>
          <pc:sldMk cId="2866647741" sldId="273"/>
        </pc:sldMkLst>
      </pc:sldChg>
      <pc:sldChg chg="del">
        <pc:chgData name="Scattolin Anna" userId="S::anna.scattolin@bper.it::d94fb107-4a40-4cc8-a9f0-6ba71caf0608" providerId="AD" clId="Web-{4538BA00-67D3-62AF-B318-58453AFE173D}" dt="2026-07-13T08:24:14.319" v="114"/>
        <pc:sldMkLst>
          <pc:docMk/>
          <pc:sldMk cId="491536742" sldId="274"/>
        </pc:sldMkLst>
      </pc:sldChg>
      <pc:sldChg chg="del">
        <pc:chgData name="Scattolin Anna" userId="S::anna.scattolin@bper.it::d94fb107-4a40-4cc8-a9f0-6ba71caf0608" providerId="AD" clId="Web-{4538BA00-67D3-62AF-B318-58453AFE173D}" dt="2026-07-13T08:23:53.459" v="105"/>
        <pc:sldMkLst>
          <pc:docMk/>
          <pc:sldMk cId="148620131" sldId="275"/>
        </pc:sldMkLst>
      </pc:sldChg>
      <pc:sldChg chg="del">
        <pc:chgData name="Scattolin Anna" userId="S::anna.scattolin@bper.it::d94fb107-4a40-4cc8-a9f0-6ba71caf0608" providerId="AD" clId="Web-{4538BA00-67D3-62AF-B318-58453AFE173D}" dt="2026-07-13T08:24:08.210" v="111"/>
        <pc:sldMkLst>
          <pc:docMk/>
          <pc:sldMk cId="1694005213" sldId="281"/>
        </pc:sldMkLst>
      </pc:sldChg>
      <pc:sldChg chg="del">
        <pc:chgData name="Scattolin Anna" userId="S::anna.scattolin@bper.it::d94fb107-4a40-4cc8-a9f0-6ba71caf0608" providerId="AD" clId="Web-{4538BA00-67D3-62AF-B318-58453AFE173D}" dt="2026-07-13T08:24:07.131" v="110"/>
        <pc:sldMkLst>
          <pc:docMk/>
          <pc:sldMk cId="668537857" sldId="282"/>
        </pc:sldMkLst>
      </pc:sldChg>
      <pc:sldChg chg="del">
        <pc:chgData name="Scattolin Anna" userId="S::anna.scattolin@bper.it::d94fb107-4a40-4cc8-a9f0-6ba71caf0608" providerId="AD" clId="Web-{4538BA00-67D3-62AF-B318-58453AFE173D}" dt="2026-07-13T08:32:35.419" v="121"/>
        <pc:sldMkLst>
          <pc:docMk/>
          <pc:sldMk cId="48322290" sldId="283"/>
        </pc:sldMkLst>
      </pc:sldChg>
      <pc:sldChg chg="del">
        <pc:chgData name="Scattolin Anna" userId="S::anna.scattolin@bper.it::d94fb107-4a40-4cc8-a9f0-6ba71caf0608" providerId="AD" clId="Web-{4538BA00-67D3-62AF-B318-58453AFE173D}" dt="2026-07-13T08:23:46.834" v="103"/>
        <pc:sldMkLst>
          <pc:docMk/>
          <pc:sldMk cId="1669997019" sldId="284"/>
        </pc:sldMkLst>
      </pc:sldChg>
      <pc:sldChg chg="del">
        <pc:chgData name="Scattolin Anna" userId="S::anna.scattolin@bper.it::d94fb107-4a40-4cc8-a9f0-6ba71caf0608" providerId="AD" clId="Web-{4538BA00-67D3-62AF-B318-58453AFE173D}" dt="2026-07-13T08:32:40.841" v="122"/>
        <pc:sldMkLst>
          <pc:docMk/>
          <pc:sldMk cId="2830477186" sldId="285"/>
        </pc:sldMkLst>
      </pc:sldChg>
      <pc:sldChg chg="del">
        <pc:chgData name="Scattolin Anna" userId="S::anna.scattolin@bper.it::d94fb107-4a40-4cc8-a9f0-6ba71caf0608" providerId="AD" clId="Web-{4538BA00-67D3-62AF-B318-58453AFE173D}" dt="2026-07-13T08:23:45.459" v="102"/>
        <pc:sldMkLst>
          <pc:docMk/>
          <pc:sldMk cId="3950374798" sldId="287"/>
        </pc:sldMkLst>
      </pc:sldChg>
      <pc:sldChg chg="del">
        <pc:chgData name="Scattolin Anna" userId="S::anna.scattolin@bper.it::d94fb107-4a40-4cc8-a9f0-6ba71caf0608" providerId="AD" clId="Web-{4538BA00-67D3-62AF-B318-58453AFE173D}" dt="2026-07-13T08:23:13.582" v="95"/>
        <pc:sldMkLst>
          <pc:docMk/>
          <pc:sldMk cId="4031560878" sldId="288"/>
        </pc:sldMkLst>
      </pc:sldChg>
      <pc:sldChg chg="del">
        <pc:chgData name="Scattolin Anna" userId="S::anna.scattolin@bper.it::d94fb107-4a40-4cc8-a9f0-6ba71caf0608" providerId="AD" clId="Web-{4538BA00-67D3-62AF-B318-58453AFE173D}" dt="2026-07-13T08:23:14.270" v="96"/>
        <pc:sldMkLst>
          <pc:docMk/>
          <pc:sldMk cId="1529577318" sldId="289"/>
        </pc:sldMkLst>
      </pc:sldChg>
      <pc:sldChg chg="del">
        <pc:chgData name="Scattolin Anna" userId="S::anna.scattolin@bper.it::d94fb107-4a40-4cc8-a9f0-6ba71caf0608" providerId="AD" clId="Web-{4538BA00-67D3-62AF-B318-58453AFE173D}" dt="2026-07-13T08:23:38.911" v="101"/>
        <pc:sldMkLst>
          <pc:docMk/>
          <pc:sldMk cId="3413132389" sldId="290"/>
        </pc:sldMkLst>
      </pc:sldChg>
      <pc:sldChg chg="addSp delSp modSp del">
        <pc:chgData name="Scattolin Anna" userId="S::anna.scattolin@bper.it::d94fb107-4a40-4cc8-a9f0-6ba71caf0608" providerId="AD" clId="Web-{4538BA00-67D3-62AF-B318-58453AFE173D}" dt="2026-07-13T09:45:16.666" v="826"/>
        <pc:sldMkLst>
          <pc:docMk/>
          <pc:sldMk cId="1467368545" sldId="291"/>
        </pc:sldMkLst>
        <pc:spChg chg="add mod">
          <ac:chgData name="Scattolin Anna" userId="S::anna.scattolin@bper.it::d94fb107-4a40-4cc8-a9f0-6ba71caf0608" providerId="AD" clId="Web-{4538BA00-67D3-62AF-B318-58453AFE173D}" dt="2026-07-13T09:29:22.504" v="612" actId="1076"/>
          <ac:spMkLst>
            <pc:docMk/>
            <pc:sldMk cId="1467368545" sldId="291"/>
            <ac:spMk id="2" creationId="{829F106E-68E3-AADD-D67B-7E0547365A61}"/>
          </ac:spMkLst>
        </pc:spChg>
        <pc:spChg chg="mod">
          <ac:chgData name="Scattolin Anna" userId="S::anna.scattolin@bper.it::d94fb107-4a40-4cc8-a9f0-6ba71caf0608" providerId="AD" clId="Web-{4538BA00-67D3-62AF-B318-58453AFE173D}" dt="2026-07-13T08:33:43.703" v="172" actId="20577"/>
          <ac:spMkLst>
            <pc:docMk/>
            <pc:sldMk cId="1467368545" sldId="291"/>
            <ac:spMk id="3" creationId="{EDC48D72-29CA-68F7-8FD4-F79BAC037CEB}"/>
          </ac:spMkLst>
        </pc:spChg>
        <pc:spChg chg="mod">
          <ac:chgData name="Scattolin Anna" userId="S::anna.scattolin@bper.it::d94fb107-4a40-4cc8-a9f0-6ba71caf0608" providerId="AD" clId="Web-{4538BA00-67D3-62AF-B318-58453AFE173D}" dt="2026-07-13T08:33:17.296" v="144" actId="20577"/>
          <ac:spMkLst>
            <pc:docMk/>
            <pc:sldMk cId="1467368545" sldId="291"/>
            <ac:spMk id="4" creationId="{650C99E5-6E61-3081-E2AC-F7239EDCCEBA}"/>
          </ac:spMkLst>
        </pc:spChg>
        <pc:spChg chg="add mod">
          <ac:chgData name="Scattolin Anna" userId="S::anna.scattolin@bper.it::d94fb107-4a40-4cc8-a9f0-6ba71caf0608" providerId="AD" clId="Web-{4538BA00-67D3-62AF-B318-58453AFE173D}" dt="2026-07-13T09:29:22.519" v="613" actId="1076"/>
          <ac:spMkLst>
            <pc:docMk/>
            <pc:sldMk cId="1467368545" sldId="291"/>
            <ac:spMk id="5" creationId="{CD245640-D504-5058-F927-AA6458769FD4}"/>
          </ac:spMkLst>
        </pc:spChg>
        <pc:spChg chg="add del mod">
          <ac:chgData name="Scattolin Anna" userId="S::anna.scattolin@bper.it::d94fb107-4a40-4cc8-a9f0-6ba71caf0608" providerId="AD" clId="Web-{4538BA00-67D3-62AF-B318-58453AFE173D}" dt="2026-07-13T09:28:56.456" v="595"/>
          <ac:spMkLst>
            <pc:docMk/>
            <pc:sldMk cId="1467368545" sldId="291"/>
            <ac:spMk id="6" creationId="{34D458F3-89E8-8946-46EB-2736F51B08C5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10" v="606" actId="1076"/>
          <ac:spMkLst>
            <pc:docMk/>
            <pc:sldMk cId="1467368545" sldId="291"/>
            <ac:spMk id="8" creationId="{27D5179A-4D44-9AEA-332D-94D95F569859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26" v="607" actId="1076"/>
          <ac:spMkLst>
            <pc:docMk/>
            <pc:sldMk cId="1467368545" sldId="291"/>
            <ac:spMk id="9" creationId="{DFFCA101-38A2-42E6-0C2C-F3CB2FF02C7F}"/>
          </ac:spMkLst>
        </pc:spChg>
        <pc:spChg chg="mod">
          <ac:chgData name="Scattolin Anna" userId="S::anna.scattolin@bper.it::d94fb107-4a40-4cc8-a9f0-6ba71caf0608" providerId="AD" clId="Web-{4538BA00-67D3-62AF-B318-58453AFE173D}" dt="2026-07-13T09:44:38.274" v="824" actId="1076"/>
          <ac:spMkLst>
            <pc:docMk/>
            <pc:sldMk cId="1467368545" sldId="291"/>
            <ac:spMk id="10" creationId="{110D6563-A610-F8FB-F60F-0EFC08BE6F1A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41" v="608" actId="1076"/>
          <ac:spMkLst>
            <pc:docMk/>
            <pc:sldMk cId="1467368545" sldId="291"/>
            <ac:spMk id="12" creationId="{662E6C44-5C8D-4493-EA96-037D73EC613B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57" v="609" actId="1076"/>
          <ac:spMkLst>
            <pc:docMk/>
            <pc:sldMk cId="1467368545" sldId="291"/>
            <ac:spMk id="13" creationId="{F7EEF8C3-1CFB-8352-C30B-77297E0F2A9F}"/>
          </ac:spMkLst>
        </pc:spChg>
        <pc:spChg chg="del mod">
          <ac:chgData name="Scattolin Anna" userId="S::anna.scattolin@bper.it::d94fb107-4a40-4cc8-a9f0-6ba71caf0608" providerId="AD" clId="Web-{4538BA00-67D3-62AF-B318-58453AFE173D}" dt="2026-07-13T09:28:56.456" v="599"/>
          <ac:spMkLst>
            <pc:docMk/>
            <pc:sldMk cId="1467368545" sldId="291"/>
            <ac:spMk id="14" creationId="{3B371A6D-10D7-21A7-A3CE-4037B7BAE52A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72" v="610" actId="1076"/>
          <ac:spMkLst>
            <pc:docMk/>
            <pc:sldMk cId="1467368545" sldId="291"/>
            <ac:spMk id="16" creationId="{D1C5B5AC-8D84-8505-1568-15E129BF2480}"/>
          </ac:spMkLst>
        </pc:spChg>
        <pc:spChg chg="del mod">
          <ac:chgData name="Scattolin Anna" userId="S::anna.scattolin@bper.it::d94fb107-4a40-4cc8-a9f0-6ba71caf0608" providerId="AD" clId="Web-{4538BA00-67D3-62AF-B318-58453AFE173D}" dt="2026-07-13T09:28:56.456" v="597"/>
          <ac:spMkLst>
            <pc:docMk/>
            <pc:sldMk cId="1467368545" sldId="291"/>
            <ac:spMk id="17" creationId="{AAD96C74-767D-1C58-9AD6-877242E9DE83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488" v="611" actId="1076"/>
          <ac:spMkLst>
            <pc:docMk/>
            <pc:sldMk cId="1467368545" sldId="291"/>
            <ac:spMk id="19" creationId="{73A5C74F-C5CB-6785-1145-AB1514C0FCC0}"/>
          </ac:spMkLst>
        </pc:spChg>
        <pc:spChg chg="add mod">
          <ac:chgData name="Scattolin Anna" userId="S::anna.scattolin@bper.it::d94fb107-4a40-4cc8-a9f0-6ba71caf0608" providerId="AD" clId="Web-{4538BA00-67D3-62AF-B318-58453AFE173D}" dt="2026-07-13T09:29:22.535" v="614" actId="1076"/>
          <ac:spMkLst>
            <pc:docMk/>
            <pc:sldMk cId="1467368545" sldId="291"/>
            <ac:spMk id="21" creationId="{5EF73550-AA8D-0A90-DCE7-2A34062B081C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363" v="603" actId="1076"/>
          <ac:spMkLst>
            <pc:docMk/>
            <pc:sldMk cId="1467368545" sldId="291"/>
            <ac:spMk id="22" creationId="{9474C3D3-C868-30C7-641E-01A43159B411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379" v="604" actId="1076"/>
          <ac:spMkLst>
            <pc:docMk/>
            <pc:sldMk cId="1467368545" sldId="291"/>
            <ac:spMk id="23" creationId="{E20B90A6-1F46-C087-0D29-D29F4CF2EC3C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9:22.394" v="605" actId="1076"/>
          <ac:spMkLst>
            <pc:docMk/>
            <pc:sldMk cId="1467368545" sldId="291"/>
            <ac:spMk id="24" creationId="{2161E9F6-D7D5-2BDD-EEE4-E069225BCDE7}"/>
          </ac:spMkLst>
        </pc:spChg>
        <pc:cxnChg chg="add del mod">
          <ac:chgData name="Scattolin Anna" userId="S::anna.scattolin@bper.it::d94fb107-4a40-4cc8-a9f0-6ba71caf0608" providerId="AD" clId="Web-{4538BA00-67D3-62AF-B318-58453AFE173D}" dt="2026-07-13T09:28:56.456" v="594"/>
          <ac:cxnSpMkLst>
            <pc:docMk/>
            <pc:sldMk cId="1467368545" sldId="291"/>
            <ac:cxnSpMk id="7" creationId="{0B8291D4-5B88-6ECF-1BBB-B2D276B4F768}"/>
          </ac:cxnSpMkLst>
        </pc:cxnChg>
        <pc:cxnChg chg="del">
          <ac:chgData name="Scattolin Anna" userId="S::anna.scattolin@bper.it::d94fb107-4a40-4cc8-a9f0-6ba71caf0608" providerId="AD" clId="Web-{4538BA00-67D3-62AF-B318-58453AFE173D}" dt="2026-07-13T09:29:00.300" v="600"/>
          <ac:cxnSpMkLst>
            <pc:docMk/>
            <pc:sldMk cId="1467368545" sldId="291"/>
            <ac:cxnSpMk id="11" creationId="{018E0E6E-DCE7-7A89-6BAB-A996C3AA7D5C}"/>
          </ac:cxnSpMkLst>
        </pc:cxnChg>
        <pc:cxnChg chg="del mod">
          <ac:chgData name="Scattolin Anna" userId="S::anna.scattolin@bper.it::d94fb107-4a40-4cc8-a9f0-6ba71caf0608" providerId="AD" clId="Web-{4538BA00-67D3-62AF-B318-58453AFE173D}" dt="2026-07-13T09:28:56.456" v="598"/>
          <ac:cxnSpMkLst>
            <pc:docMk/>
            <pc:sldMk cId="1467368545" sldId="291"/>
            <ac:cxnSpMk id="15" creationId="{749C4563-94D6-7076-A915-687BDE3342D3}"/>
          </ac:cxnSpMkLst>
        </pc:cxnChg>
        <pc:cxnChg chg="del mod">
          <ac:chgData name="Scattolin Anna" userId="S::anna.scattolin@bper.it::d94fb107-4a40-4cc8-a9f0-6ba71caf0608" providerId="AD" clId="Web-{4538BA00-67D3-62AF-B318-58453AFE173D}" dt="2026-07-13T09:28:56.456" v="596"/>
          <ac:cxnSpMkLst>
            <pc:docMk/>
            <pc:sldMk cId="1467368545" sldId="291"/>
            <ac:cxnSpMk id="18" creationId="{8BED0A67-5024-FD74-6F27-699BAB69FE18}"/>
          </ac:cxnSpMkLst>
        </pc:cxnChg>
      </pc:sldChg>
      <pc:sldChg chg="del">
        <pc:chgData name="Scattolin Anna" userId="S::anna.scattolin@bper.it::d94fb107-4a40-4cc8-a9f0-6ba71caf0608" providerId="AD" clId="Web-{4538BA00-67D3-62AF-B318-58453AFE173D}" dt="2026-07-13T08:32:32.825" v="119"/>
        <pc:sldMkLst>
          <pc:docMk/>
          <pc:sldMk cId="1136534814" sldId="292"/>
        </pc:sldMkLst>
      </pc:sldChg>
      <pc:sldChg chg="del">
        <pc:chgData name="Scattolin Anna" userId="S::anna.scattolin@bper.it::d94fb107-4a40-4cc8-a9f0-6ba71caf0608" providerId="AD" clId="Web-{4538BA00-67D3-62AF-B318-58453AFE173D}" dt="2026-07-13T08:32:31.200" v="118"/>
        <pc:sldMkLst>
          <pc:docMk/>
          <pc:sldMk cId="2227712245" sldId="293"/>
        </pc:sldMkLst>
      </pc:sldChg>
      <pc:sldChg chg="del">
        <pc:chgData name="Scattolin Anna" userId="S::anna.scattolin@bper.it::d94fb107-4a40-4cc8-a9f0-6ba71caf0608" providerId="AD" clId="Web-{4538BA00-67D3-62AF-B318-58453AFE173D}" dt="2026-07-13T08:23:27.817" v="98"/>
        <pc:sldMkLst>
          <pc:docMk/>
          <pc:sldMk cId="1507770657" sldId="294"/>
        </pc:sldMkLst>
      </pc:sldChg>
      <pc:sldChg chg="del">
        <pc:chgData name="Scattolin Anna" userId="S::anna.scattolin@bper.it::d94fb107-4a40-4cc8-a9f0-6ba71caf0608" providerId="AD" clId="Web-{4538BA00-67D3-62AF-B318-58453AFE173D}" dt="2026-07-13T08:23:32.552" v="99"/>
        <pc:sldMkLst>
          <pc:docMk/>
          <pc:sldMk cId="413731703" sldId="295"/>
        </pc:sldMkLst>
      </pc:sldChg>
      <pc:sldChg chg="del">
        <pc:chgData name="Scattolin Anna" userId="S::anna.scattolin@bper.it::d94fb107-4a40-4cc8-a9f0-6ba71caf0608" providerId="AD" clId="Web-{4538BA00-67D3-62AF-B318-58453AFE173D}" dt="2026-07-13T08:01:10.916" v="0"/>
        <pc:sldMkLst>
          <pc:docMk/>
          <pc:sldMk cId="296717648" sldId="303"/>
        </pc:sldMkLst>
      </pc:sldChg>
      <pc:sldChg chg="del">
        <pc:chgData name="Scattolin Anna" userId="S::anna.scattolin@bper.it::d94fb107-4a40-4cc8-a9f0-6ba71caf0608" providerId="AD" clId="Web-{4538BA00-67D3-62AF-B318-58453AFE173D}" dt="2026-07-13T08:01:12.994" v="1"/>
        <pc:sldMkLst>
          <pc:docMk/>
          <pc:sldMk cId="3202995649" sldId="304"/>
        </pc:sldMkLst>
      </pc:sldChg>
      <pc:sldChg chg="del">
        <pc:chgData name="Scattolin Anna" userId="S::anna.scattolin@bper.it::d94fb107-4a40-4cc8-a9f0-6ba71caf0608" providerId="AD" clId="Web-{4538BA00-67D3-62AF-B318-58453AFE173D}" dt="2026-07-13T08:32:30.419" v="117"/>
        <pc:sldMkLst>
          <pc:docMk/>
          <pc:sldMk cId="4044882451" sldId="305"/>
        </pc:sldMkLst>
      </pc:sldChg>
      <pc:sldChg chg="del">
        <pc:chgData name="Scattolin Anna" userId="S::anna.scattolin@bper.it::d94fb107-4a40-4cc8-a9f0-6ba71caf0608" providerId="AD" clId="Web-{4538BA00-67D3-62AF-B318-58453AFE173D}" dt="2026-07-13T08:23:53.912" v="106"/>
        <pc:sldMkLst>
          <pc:docMk/>
          <pc:sldMk cId="3988841566" sldId="329"/>
        </pc:sldMkLst>
      </pc:sldChg>
      <pc:sldChg chg="del">
        <pc:chgData name="Scattolin Anna" userId="S::anna.scattolin@bper.it::d94fb107-4a40-4cc8-a9f0-6ba71caf0608" providerId="AD" clId="Web-{4538BA00-67D3-62AF-B318-58453AFE173D}" dt="2026-07-13T08:24:09.382" v="112"/>
        <pc:sldMkLst>
          <pc:docMk/>
          <pc:sldMk cId="2825591990" sldId="331"/>
        </pc:sldMkLst>
      </pc:sldChg>
      <pc:sldChg chg="del">
        <pc:chgData name="Scattolin Anna" userId="S::anna.scattolin@bper.it::d94fb107-4a40-4cc8-a9f0-6ba71caf0608" providerId="AD" clId="Web-{4538BA00-67D3-62AF-B318-58453AFE173D}" dt="2026-07-13T08:32:34.184" v="120"/>
        <pc:sldMkLst>
          <pc:docMk/>
          <pc:sldMk cId="3969518901" sldId="332"/>
        </pc:sldMkLst>
      </pc:sldChg>
      <pc:sldChg chg="del">
        <pc:chgData name="Scattolin Anna" userId="S::anna.scattolin@bper.it::d94fb107-4a40-4cc8-a9f0-6ba71caf0608" providerId="AD" clId="Web-{4538BA00-67D3-62AF-B318-58453AFE173D}" dt="2026-07-13T08:23:48.521" v="104"/>
        <pc:sldMkLst>
          <pc:docMk/>
          <pc:sldMk cId="219491486" sldId="333"/>
        </pc:sldMkLst>
      </pc:sldChg>
      <pc:sldChg chg="del">
        <pc:chgData name="Scattolin Anna" userId="S::anna.scattolin@bper.it::d94fb107-4a40-4cc8-a9f0-6ba71caf0608" providerId="AD" clId="Web-{4538BA00-67D3-62AF-B318-58453AFE173D}" dt="2026-07-13T08:32:24.121" v="116"/>
        <pc:sldMkLst>
          <pc:docMk/>
          <pc:sldMk cId="294517516" sldId="334"/>
        </pc:sldMkLst>
      </pc:sldChg>
      <pc:sldChg chg="del">
        <pc:chgData name="Scattolin Anna" userId="S::anna.scattolin@bper.it::d94fb107-4a40-4cc8-a9f0-6ba71caf0608" providerId="AD" clId="Web-{4538BA00-67D3-62AF-B318-58453AFE173D}" dt="2026-07-13T08:24:05.444" v="109"/>
        <pc:sldMkLst>
          <pc:docMk/>
          <pc:sldMk cId="2708927791" sldId="335"/>
        </pc:sldMkLst>
      </pc:sldChg>
      <pc:sldChg chg="del">
        <pc:chgData name="Scattolin Anna" userId="S::anna.scattolin@bper.it::d94fb107-4a40-4cc8-a9f0-6ba71caf0608" providerId="AD" clId="Web-{4538BA00-67D3-62AF-B318-58453AFE173D}" dt="2026-07-13T08:23:37.568" v="100"/>
        <pc:sldMkLst>
          <pc:docMk/>
          <pc:sldMk cId="2696670508" sldId="360"/>
        </pc:sldMkLst>
      </pc:sldChg>
      <pc:sldChg chg="modSp">
        <pc:chgData name="Scattolin Anna" userId="S::anna.scattolin@bper.it::d94fb107-4a40-4cc8-a9f0-6ba71caf0608" providerId="AD" clId="Web-{4538BA00-67D3-62AF-B318-58453AFE173D}" dt="2026-07-13T08:44:27.465" v="392" actId="20577"/>
        <pc:sldMkLst>
          <pc:docMk/>
          <pc:sldMk cId="594284740" sldId="363"/>
        </pc:sldMkLst>
        <pc:spChg chg="mod">
          <ac:chgData name="Scattolin Anna" userId="S::anna.scattolin@bper.it::d94fb107-4a40-4cc8-a9f0-6ba71caf0608" providerId="AD" clId="Web-{4538BA00-67D3-62AF-B318-58453AFE173D}" dt="2026-07-13T08:39:52.359" v="335" actId="20577"/>
          <ac:spMkLst>
            <pc:docMk/>
            <pc:sldMk cId="594284740" sldId="363"/>
            <ac:spMk id="2" creationId="{B2714EE6-D98B-957B-C206-4427DE934428}"/>
          </ac:spMkLst>
        </pc:spChg>
        <pc:spChg chg="mod">
          <ac:chgData name="Scattolin Anna" userId="S::anna.scattolin@bper.it::d94fb107-4a40-4cc8-a9f0-6ba71caf0608" providerId="AD" clId="Web-{4538BA00-67D3-62AF-B318-58453AFE173D}" dt="2026-07-13T08:39:44.890" v="324" actId="20577"/>
          <ac:spMkLst>
            <pc:docMk/>
            <pc:sldMk cId="594284740" sldId="363"/>
            <ac:spMk id="3" creationId="{C0D4EA8D-3F0C-2289-390A-E2EC32666792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0:14.751" v="348" actId="14100"/>
          <ac:spMkLst>
            <pc:docMk/>
            <pc:sldMk cId="594284740" sldId="363"/>
            <ac:spMk id="10" creationId="{1CFB60AC-2E01-298F-6EA2-4C6A6D3B773E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0:19.798" v="349" actId="14100"/>
          <ac:spMkLst>
            <pc:docMk/>
            <pc:sldMk cId="594284740" sldId="363"/>
            <ac:spMk id="11" creationId="{ECBB5066-FB91-0534-417D-88697747F984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3:12.040" v="380" actId="20577"/>
          <ac:spMkLst>
            <pc:docMk/>
            <pc:sldMk cId="594284740" sldId="363"/>
            <ac:spMk id="12" creationId="{8747DFD3-EF09-D32B-6EF4-CEB331FB609F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0:45.877" v="367" actId="14100"/>
          <ac:spMkLst>
            <pc:docMk/>
            <pc:sldMk cId="594284740" sldId="363"/>
            <ac:spMk id="19" creationId="{4B758864-E65F-F315-AEAC-B92ED1D64B5E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0:50.753" v="368" actId="14100"/>
          <ac:spMkLst>
            <pc:docMk/>
            <pc:sldMk cId="594284740" sldId="363"/>
            <ac:spMk id="20" creationId="{724595B4-1579-C0E5-E7A5-788A272B60AB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4:27.465" v="392" actId="20577"/>
          <ac:spMkLst>
            <pc:docMk/>
            <pc:sldMk cId="594284740" sldId="363"/>
            <ac:spMk id="21" creationId="{3B514354-ECB6-FEBC-50FE-5A4AB0C3CD4F}"/>
          </ac:spMkLst>
        </pc:spChg>
      </pc:sldChg>
      <pc:sldChg chg="del">
        <pc:chgData name="Scattolin Anna" userId="S::anna.scattolin@bper.it::d94fb107-4a40-4cc8-a9f0-6ba71caf0608" providerId="AD" clId="Web-{4538BA00-67D3-62AF-B318-58453AFE173D}" dt="2026-07-13T08:24:02.241" v="108"/>
        <pc:sldMkLst>
          <pc:docMk/>
          <pc:sldMk cId="1839365420" sldId="366"/>
        </pc:sldMkLst>
      </pc:sldChg>
      <pc:sldChg chg="del">
        <pc:chgData name="Scattolin Anna" userId="S::anna.scattolin@bper.it::d94fb107-4a40-4cc8-a9f0-6ba71caf0608" providerId="AD" clId="Web-{4538BA00-67D3-62AF-B318-58453AFE173D}" dt="2026-07-13T08:23:55.725" v="107"/>
        <pc:sldMkLst>
          <pc:docMk/>
          <pc:sldMk cId="2594687570" sldId="367"/>
        </pc:sldMkLst>
      </pc:sldChg>
      <pc:sldChg chg="del">
        <pc:chgData name="Scattolin Anna" userId="S::anna.scattolin@bper.it::d94fb107-4a40-4cc8-a9f0-6ba71caf0608" providerId="AD" clId="Web-{4538BA00-67D3-62AF-B318-58453AFE173D}" dt="2026-07-13T08:32:45.700" v="123"/>
        <pc:sldMkLst>
          <pc:docMk/>
          <pc:sldMk cId="1450267538" sldId="369"/>
        </pc:sldMkLst>
      </pc:sldChg>
      <pc:sldChg chg="addSp delSp modSp mod ord setBg">
        <pc:chgData name="Scattolin Anna" userId="S::anna.scattolin@bper.it::d94fb107-4a40-4cc8-a9f0-6ba71caf0608" providerId="AD" clId="Web-{4538BA00-67D3-62AF-B318-58453AFE173D}" dt="2026-07-13T09:44:51.165" v="825" actId="20577"/>
        <pc:sldMkLst>
          <pc:docMk/>
          <pc:sldMk cId="1150901456" sldId="370"/>
        </pc:sldMkLst>
        <pc:spChg chg="mod">
          <ac:chgData name="Scattolin Anna" userId="S::anna.scattolin@bper.it::d94fb107-4a40-4cc8-a9f0-6ba71caf0608" providerId="AD" clId="Web-{4538BA00-67D3-62AF-B318-58453AFE173D}" dt="2026-07-13T08:05:26.349" v="41" actId="20577"/>
          <ac:spMkLst>
            <pc:docMk/>
            <pc:sldMk cId="1150901456" sldId="370"/>
            <ac:spMk id="3" creationId="{C8459855-F839-0D41-F90E-A2246704C567}"/>
          </ac:spMkLst>
        </pc:spChg>
        <pc:spChg chg="mod">
          <ac:chgData name="Scattolin Anna" userId="S::anna.scattolin@bper.it::d94fb107-4a40-4cc8-a9f0-6ba71caf0608" providerId="AD" clId="Web-{4538BA00-67D3-62AF-B318-58453AFE173D}" dt="2026-07-13T08:05:40.662" v="46" actId="20577"/>
          <ac:spMkLst>
            <pc:docMk/>
            <pc:sldMk cId="1150901456" sldId="370"/>
            <ac:spMk id="4" creationId="{FEA54812-E4D3-9283-E885-6E9874C69C20}"/>
          </ac:spMkLst>
        </pc:spChg>
        <pc:spChg chg="mod">
          <ac:chgData name="Scattolin Anna" userId="S::anna.scattolin@bper.it::d94fb107-4a40-4cc8-a9f0-6ba71caf0608" providerId="AD" clId="Web-{4538BA00-67D3-62AF-B318-58453AFE173D}" dt="2026-07-13T09:44:51.165" v="825" actId="20577"/>
          <ac:spMkLst>
            <pc:docMk/>
            <pc:sldMk cId="1150901456" sldId="370"/>
            <ac:spMk id="5" creationId="{301F4563-0347-BC69-A125-2DCB39FEDB1B}"/>
          </ac:spMkLst>
        </pc:spChg>
        <pc:picChg chg="add del mod ord">
          <ac:chgData name="Scattolin Anna" userId="S::anna.scattolin@bper.it::d94fb107-4a40-4cc8-a9f0-6ba71caf0608" providerId="AD" clId="Web-{4538BA00-67D3-62AF-B318-58453AFE173D}" dt="2026-07-13T08:19:33.948" v="90"/>
          <ac:picMkLst>
            <pc:docMk/>
            <pc:sldMk cId="1150901456" sldId="370"/>
            <ac:picMk id="2" creationId="{FC0FA99F-3AAD-3E73-46EF-E42B4375F53A}"/>
          </ac:picMkLst>
        </pc:picChg>
      </pc:sldChg>
      <pc:sldChg chg="del">
        <pc:chgData name="Scattolin Anna" userId="S::anna.scattolin@bper.it::d94fb107-4a40-4cc8-a9f0-6ba71caf0608" providerId="AD" clId="Web-{4538BA00-67D3-62AF-B318-58453AFE173D}" dt="2026-07-13T08:23:15.535" v="97"/>
        <pc:sldMkLst>
          <pc:docMk/>
          <pc:sldMk cId="1791181656" sldId="371"/>
        </pc:sldMkLst>
      </pc:sldChg>
      <pc:sldChg chg="addSp delSp modSp">
        <pc:chgData name="Scattolin Anna" userId="S::anna.scattolin@bper.it::d94fb107-4a40-4cc8-a9f0-6ba71caf0608" providerId="AD" clId="Web-{4538BA00-67D3-62AF-B318-58453AFE173D}" dt="2026-07-13T09:39:19.746" v="653" actId="20577"/>
        <pc:sldMkLst>
          <pc:docMk/>
          <pc:sldMk cId="2414779879" sldId="373"/>
        </pc:sldMkLst>
        <pc:spChg chg="mod">
          <ac:chgData name="Scattolin Anna" userId="S::anna.scattolin@bper.it::d94fb107-4a40-4cc8-a9f0-6ba71caf0608" providerId="AD" clId="Web-{4538BA00-67D3-62AF-B318-58453AFE173D}" dt="2026-07-13T09:39:06.214" v="646" actId="20577"/>
          <ac:spMkLst>
            <pc:docMk/>
            <pc:sldMk cId="2414779879" sldId="373"/>
            <ac:spMk id="2" creationId="{4FC50FE7-499C-C8BD-B010-581C9608DE8A}"/>
          </ac:spMkLst>
        </pc:spChg>
        <pc:spChg chg="del">
          <ac:chgData name="Scattolin Anna" userId="S::anna.scattolin@bper.it::d94fb107-4a40-4cc8-a9f0-6ba71caf0608" providerId="AD" clId="Web-{4538BA00-67D3-62AF-B318-58453AFE173D}" dt="2026-07-13T08:02:17.669" v="22"/>
          <ac:spMkLst>
            <pc:docMk/>
            <pc:sldMk cId="2414779879" sldId="373"/>
            <ac:spMk id="3" creationId="{3E5A2632-E836-FADE-08EA-75CEA09BD88C}"/>
          </ac:spMkLst>
        </pc:spChg>
        <pc:spChg chg="mod">
          <ac:chgData name="Scattolin Anna" userId="S::anna.scattolin@bper.it::d94fb107-4a40-4cc8-a9f0-6ba71caf0608" providerId="AD" clId="Web-{4538BA00-67D3-62AF-B318-58453AFE173D}" dt="2026-07-13T09:39:19.746" v="653" actId="20577"/>
          <ac:spMkLst>
            <pc:docMk/>
            <pc:sldMk cId="2414779879" sldId="373"/>
            <ac:spMk id="4" creationId="{6F7F922C-E1A2-DEE4-8A22-DA76CBB1D1D1}"/>
          </ac:spMkLst>
        </pc:spChg>
        <pc:spChg chg="del">
          <ac:chgData name="Scattolin Anna" userId="S::anna.scattolin@bper.it::d94fb107-4a40-4cc8-a9f0-6ba71caf0608" providerId="AD" clId="Web-{4538BA00-67D3-62AF-B318-58453AFE173D}" dt="2026-07-13T08:02:21.122" v="23"/>
          <ac:spMkLst>
            <pc:docMk/>
            <pc:sldMk cId="2414779879" sldId="373"/>
            <ac:spMk id="5" creationId="{CD3B4922-B7F2-5EE8-6F84-0E65AB4E361E}"/>
          </ac:spMkLst>
        </pc:spChg>
        <pc:spChg chg="add del mod">
          <ac:chgData name="Scattolin Anna" userId="S::anna.scattolin@bper.it::d94fb107-4a40-4cc8-a9f0-6ba71caf0608" providerId="AD" clId="Web-{4538BA00-67D3-62AF-B318-58453AFE173D}" dt="2026-07-13T08:02:23.060" v="24"/>
          <ac:spMkLst>
            <pc:docMk/>
            <pc:sldMk cId="2414779879" sldId="373"/>
            <ac:spMk id="7" creationId="{3BAE72A3-291A-FE85-FE73-2D02B8B4C0EE}"/>
          </ac:spMkLst>
        </pc:spChg>
        <pc:spChg chg="add del mod">
          <ac:chgData name="Scattolin Anna" userId="S::anna.scattolin@bper.it::d94fb107-4a40-4cc8-a9f0-6ba71caf0608" providerId="AD" clId="Web-{4538BA00-67D3-62AF-B318-58453AFE173D}" dt="2026-07-13T08:02:24.622" v="25"/>
          <ac:spMkLst>
            <pc:docMk/>
            <pc:sldMk cId="2414779879" sldId="373"/>
            <ac:spMk id="9" creationId="{FD2EED55-1627-D8BF-32D1-B3C776533FE8}"/>
          </ac:spMkLst>
        </pc:spChg>
      </pc:sldChg>
      <pc:sldChg chg="del">
        <pc:chgData name="Scattolin Anna" userId="S::anna.scattolin@bper.it::d94fb107-4a40-4cc8-a9f0-6ba71caf0608" providerId="AD" clId="Web-{4538BA00-67D3-62AF-B318-58453AFE173D}" dt="2026-07-13T08:23:02.472" v="91"/>
        <pc:sldMkLst>
          <pc:docMk/>
          <pc:sldMk cId="2240083325" sldId="374"/>
        </pc:sldMkLst>
      </pc:sldChg>
      <pc:sldChg chg="modSp add replId">
        <pc:chgData name="Scattolin Anna" userId="S::anna.scattolin@bper.it::d94fb107-4a40-4cc8-a9f0-6ba71caf0608" providerId="AD" clId="Web-{4538BA00-67D3-62AF-B318-58453AFE173D}" dt="2026-07-13T09:24:42.821" v="550" actId="20577"/>
        <pc:sldMkLst>
          <pc:docMk/>
          <pc:sldMk cId="3821074844" sldId="374"/>
        </pc:sldMkLst>
        <pc:spChg chg="mod">
          <ac:chgData name="Scattolin Anna" userId="S::anna.scattolin@bper.it::d94fb107-4a40-4cc8-a9f0-6ba71caf0608" providerId="AD" clId="Web-{4538BA00-67D3-62AF-B318-58453AFE173D}" dt="2026-07-13T08:44:54.232" v="399" actId="20577"/>
          <ac:spMkLst>
            <pc:docMk/>
            <pc:sldMk cId="3821074844" sldId="374"/>
            <ac:spMk id="2" creationId="{BD6BD0AF-E3F9-8D3A-24B3-317F78B2BBF7}"/>
          </ac:spMkLst>
        </pc:spChg>
        <pc:spChg chg="mod">
          <ac:chgData name="Scattolin Anna" userId="S::anna.scattolin@bper.it::d94fb107-4a40-4cc8-a9f0-6ba71caf0608" providerId="AD" clId="Web-{4538BA00-67D3-62AF-B318-58453AFE173D}" dt="2026-07-13T08:44:45.856" v="397" actId="20577"/>
          <ac:spMkLst>
            <pc:docMk/>
            <pc:sldMk cId="3821074844" sldId="374"/>
            <ac:spMk id="3" creationId="{F1189FF7-AB5F-AB9C-A13A-0D22F494877B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6:04.901" v="439" actId="1076"/>
          <ac:spMkLst>
            <pc:docMk/>
            <pc:sldMk cId="3821074844" sldId="374"/>
            <ac:spMk id="7" creationId="{95E5C17F-6608-C0EA-D0BC-F69FFC0DFA78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5:14.524" v="422" actId="14100"/>
          <ac:spMkLst>
            <pc:docMk/>
            <pc:sldMk cId="3821074844" sldId="374"/>
            <ac:spMk id="10" creationId="{5FD9F5DE-DD43-1DFE-12E1-F02174175E5D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5:07.992" v="421" actId="14100"/>
          <ac:spMkLst>
            <pc:docMk/>
            <pc:sldMk cId="3821074844" sldId="374"/>
            <ac:spMk id="11" creationId="{31C9EB1C-7380-072A-C3FA-D8F068E101B2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4:35.352" v="548" actId="20577"/>
          <ac:spMkLst>
            <pc:docMk/>
            <pc:sldMk cId="3821074844" sldId="374"/>
            <ac:spMk id="12" creationId="{A4E09B25-F7ED-107E-3ED7-142647204ED8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5:38.181" v="436" actId="14100"/>
          <ac:spMkLst>
            <pc:docMk/>
            <pc:sldMk cId="3821074844" sldId="374"/>
            <ac:spMk id="19" creationId="{5C189804-D7A1-7B0F-E2A2-1BF9866D730B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5:43.478" v="437" actId="14100"/>
          <ac:spMkLst>
            <pc:docMk/>
            <pc:sldMk cId="3821074844" sldId="374"/>
            <ac:spMk id="20" creationId="{CCCF3693-1DAB-34F9-B911-99DB827F9DF0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4:42.821" v="550" actId="20577"/>
          <ac:spMkLst>
            <pc:docMk/>
            <pc:sldMk cId="3821074844" sldId="374"/>
            <ac:spMk id="21" creationId="{40468021-F03E-E8FE-C30D-9E79ACB6F907}"/>
          </ac:spMkLst>
        </pc:spChg>
      </pc:sldChg>
      <pc:sldChg chg="modSp add replId">
        <pc:chgData name="Scattolin Anna" userId="S::anna.scattolin@bper.it::d94fb107-4a40-4cc8-a9f0-6ba71caf0608" providerId="AD" clId="Web-{4538BA00-67D3-62AF-B318-58453AFE173D}" dt="2026-07-13T09:26:40.997" v="573" actId="20577"/>
        <pc:sldMkLst>
          <pc:docMk/>
          <pc:sldMk cId="454171327" sldId="375"/>
        </pc:sldMkLst>
        <pc:spChg chg="mod">
          <ac:chgData name="Scattolin Anna" userId="S::anna.scattolin@bper.it::d94fb107-4a40-4cc8-a9f0-6ba71caf0608" providerId="AD" clId="Web-{4538BA00-67D3-62AF-B318-58453AFE173D}" dt="2026-07-13T08:56:34.356" v="461" actId="20577"/>
          <ac:spMkLst>
            <pc:docMk/>
            <pc:sldMk cId="454171327" sldId="375"/>
            <ac:spMk id="2" creationId="{9AD0BD32-F9C1-DDF1-DB21-31C7966B42A7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6:26.933" v="452" actId="20577"/>
          <ac:spMkLst>
            <pc:docMk/>
            <pc:sldMk cId="454171327" sldId="375"/>
            <ac:spMk id="3" creationId="{8EB900FF-C020-5929-2B25-C892ED9A24B8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7:01.154" v="485" actId="20577"/>
          <ac:spMkLst>
            <pc:docMk/>
            <pc:sldMk cId="454171327" sldId="375"/>
            <ac:spMk id="11" creationId="{1214AC1C-B4F1-E659-2700-128AE20B6AA3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5:35.714" v="558" actId="20577"/>
          <ac:spMkLst>
            <pc:docMk/>
            <pc:sldMk cId="454171327" sldId="375"/>
            <ac:spMk id="12" creationId="{585DEF39-79CE-65B3-668D-47A25B30F85D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7:22.967" v="489" actId="14100"/>
          <ac:spMkLst>
            <pc:docMk/>
            <pc:sldMk cId="454171327" sldId="375"/>
            <ac:spMk id="19" creationId="{BF4F4978-E576-1ADA-ED34-F1F3AA546220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7:19.436" v="488" actId="14100"/>
          <ac:spMkLst>
            <pc:docMk/>
            <pc:sldMk cId="454171327" sldId="375"/>
            <ac:spMk id="20" creationId="{6636533D-3F70-815B-C2AC-6AB5A4FE5FCF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6:40.997" v="573" actId="20577"/>
          <ac:spMkLst>
            <pc:docMk/>
            <pc:sldMk cId="454171327" sldId="375"/>
            <ac:spMk id="21" creationId="{FA06B465-E342-496D-8945-95D30B72B6EF}"/>
          </ac:spMkLst>
        </pc:spChg>
      </pc:sldChg>
      <pc:sldChg chg="new del">
        <pc:chgData name="Scattolin Anna" userId="S::anna.scattolin@bper.it::d94fb107-4a40-4cc8-a9f0-6ba71caf0608" providerId="AD" clId="Web-{4538BA00-67D3-62AF-B318-58453AFE173D}" dt="2026-07-13T08:32:53.966" v="127"/>
        <pc:sldMkLst>
          <pc:docMk/>
          <pc:sldMk cId="691573327" sldId="375"/>
        </pc:sldMkLst>
      </pc:sldChg>
      <pc:sldChg chg="del">
        <pc:chgData name="Scattolin Anna" userId="S::anna.scattolin@bper.it::d94fb107-4a40-4cc8-a9f0-6ba71caf0608" providerId="AD" clId="Web-{4538BA00-67D3-62AF-B318-58453AFE173D}" dt="2026-07-13T08:23:06.410" v="93"/>
        <pc:sldMkLst>
          <pc:docMk/>
          <pc:sldMk cId="3198761877" sldId="375"/>
        </pc:sldMkLst>
      </pc:sldChg>
      <pc:sldChg chg="del">
        <pc:chgData name="Scattolin Anna" userId="S::anna.scattolin@bper.it::d94fb107-4a40-4cc8-a9f0-6ba71caf0608" providerId="AD" clId="Web-{4538BA00-67D3-62AF-B318-58453AFE173D}" dt="2026-07-13T08:23:08.223" v="94"/>
        <pc:sldMkLst>
          <pc:docMk/>
          <pc:sldMk cId="2952416691" sldId="376"/>
        </pc:sldMkLst>
      </pc:sldChg>
      <pc:sldChg chg="modSp add replId">
        <pc:chgData name="Scattolin Anna" userId="S::anna.scattolin@bper.it::d94fb107-4a40-4cc8-a9f0-6ba71caf0608" providerId="AD" clId="Web-{4538BA00-67D3-62AF-B318-58453AFE173D}" dt="2026-07-13T09:28:18.392" v="593" actId="1076"/>
        <pc:sldMkLst>
          <pc:docMk/>
          <pc:sldMk cId="3809026852" sldId="376"/>
        </pc:sldMkLst>
        <pc:spChg chg="mod">
          <ac:chgData name="Scattolin Anna" userId="S::anna.scattolin@bper.it::d94fb107-4a40-4cc8-a9f0-6ba71caf0608" providerId="AD" clId="Web-{4538BA00-67D3-62AF-B318-58453AFE173D}" dt="2026-07-13T08:56:49.059" v="476" actId="20577"/>
          <ac:spMkLst>
            <pc:docMk/>
            <pc:sldMk cId="3809026852" sldId="376"/>
            <ac:spMk id="2" creationId="{23E6C998-D3C1-7A82-11F4-0BCDF01DFD86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6:42.793" v="470" actId="20577"/>
          <ac:spMkLst>
            <pc:docMk/>
            <pc:sldMk cId="3809026852" sldId="376"/>
            <ac:spMk id="3" creationId="{32CBA215-EBD9-4738-C1E4-A228D68A8544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8:11.798" v="591" actId="1076"/>
          <ac:spMkLst>
            <pc:docMk/>
            <pc:sldMk cId="3809026852" sldId="376"/>
            <ac:spMk id="7" creationId="{E6D0ED5A-944D-1515-8889-DCE3FD10796A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8:54.955" v="515" actId="14100"/>
          <ac:spMkLst>
            <pc:docMk/>
            <pc:sldMk cId="3809026852" sldId="376"/>
            <ac:spMk id="10" creationId="{763AF9A7-0911-FB25-73E5-4927F5091F3B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8:43.830" v="514" actId="14100"/>
          <ac:spMkLst>
            <pc:docMk/>
            <pc:sldMk cId="3809026852" sldId="376"/>
            <ac:spMk id="11" creationId="{A4934249-7125-77CB-ABBC-996E2984D090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8:08.985" v="590" actId="1076"/>
          <ac:spMkLst>
            <pc:docMk/>
            <pc:sldMk cId="3809026852" sldId="376"/>
            <ac:spMk id="12" creationId="{6AF1E5B2-029F-B5D5-E718-D00D0739A87A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2:35.582" v="532" actId="14100"/>
          <ac:spMkLst>
            <pc:docMk/>
            <pc:sldMk cId="3809026852" sldId="376"/>
            <ac:spMk id="19" creationId="{C31A2F30-F778-ECAE-DFDF-A7A1F92C7972}"/>
          </ac:spMkLst>
        </pc:spChg>
        <pc:spChg chg="mod">
          <ac:chgData name="Scattolin Anna" userId="S::anna.scattolin@bper.it::d94fb107-4a40-4cc8-a9f0-6ba71caf0608" providerId="AD" clId="Web-{4538BA00-67D3-62AF-B318-58453AFE173D}" dt="2026-07-13T08:59:38.395" v="531" actId="14100"/>
          <ac:spMkLst>
            <pc:docMk/>
            <pc:sldMk cId="3809026852" sldId="376"/>
            <ac:spMk id="20" creationId="{A01D7913-84EE-DE3D-5574-2E30D145212E}"/>
          </ac:spMkLst>
        </pc:spChg>
        <pc:spChg chg="mod">
          <ac:chgData name="Scattolin Anna" userId="S::anna.scattolin@bper.it::d94fb107-4a40-4cc8-a9f0-6ba71caf0608" providerId="AD" clId="Web-{4538BA00-67D3-62AF-B318-58453AFE173D}" dt="2026-07-13T09:28:18.392" v="593" actId="1076"/>
          <ac:spMkLst>
            <pc:docMk/>
            <pc:sldMk cId="3809026852" sldId="376"/>
            <ac:spMk id="21" creationId="{AF5B97D5-430B-5889-CF1D-6BE3201808B1}"/>
          </ac:spMkLst>
        </pc:spChg>
      </pc:sldChg>
      <pc:sldChg chg="del">
        <pc:chgData name="Scattolin Anna" userId="S::anna.scattolin@bper.it::d94fb107-4a40-4cc8-a9f0-6ba71caf0608" providerId="AD" clId="Web-{4538BA00-67D3-62AF-B318-58453AFE173D}" dt="2026-07-13T08:23:06.176" v="92"/>
        <pc:sldMkLst>
          <pc:docMk/>
          <pc:sldMk cId="1367833748" sldId="377"/>
        </pc:sldMkLst>
      </pc:sldChg>
    </pc:docChg>
  </pc:docChgLst>
  <pc:docChgLst>
    <pc:chgData name="Merati Nadia" userId="S::nadia.merati@bper.it::79815824-c829-4a42-9321-751964153758" providerId="AD" clId="Web-{05D520B9-0A8A-90F5-1985-5EF92FD74FDC}"/>
    <pc:docChg chg="modSld">
      <pc:chgData name="Merati Nadia" userId="S::nadia.merati@bper.it::79815824-c829-4a42-9321-751964153758" providerId="AD" clId="Web-{05D520B9-0A8A-90F5-1985-5EF92FD74FDC}" dt="2026-07-13T15:08:49.319" v="114" actId="20577"/>
      <pc:docMkLst>
        <pc:docMk/>
      </pc:docMkLst>
      <pc:sldChg chg="addSp delSp modSp mod modClrScheme chgLayout">
        <pc:chgData name="Merati Nadia" userId="S::nadia.merati@bper.it::79815824-c829-4a42-9321-751964153758" providerId="AD" clId="Web-{05D520B9-0A8A-90F5-1985-5EF92FD74FDC}" dt="2026-07-13T15:08:49.319" v="114" actId="20577"/>
        <pc:sldMkLst>
          <pc:docMk/>
          <pc:sldMk cId="3726287312" sldId="377"/>
        </pc:sldMkLst>
        <pc:spChg chg="del mod ord">
          <ac:chgData name="Merati Nadia" userId="S::nadia.merati@bper.it::79815824-c829-4a42-9321-751964153758" providerId="AD" clId="Web-{05D520B9-0A8A-90F5-1985-5EF92FD74FDC}" dt="2026-07-13T14:25:38.465" v="7"/>
          <ac:spMkLst>
            <pc:docMk/>
            <pc:sldMk cId="3726287312" sldId="377"/>
            <ac:spMk id="2" creationId="{8E2C7901-F8C2-111B-C95B-A2E0C8A2270B}"/>
          </ac:spMkLst>
        </pc:spChg>
        <pc:spChg chg="mod ord">
          <ac:chgData name="Merati Nadia" userId="S::nadia.merati@bper.it::79815824-c829-4a42-9321-751964153758" providerId="AD" clId="Web-{05D520B9-0A8A-90F5-1985-5EF92FD74FDC}" dt="2026-07-13T14:33:44.374" v="107" actId="1076"/>
          <ac:spMkLst>
            <pc:docMk/>
            <pc:sldMk cId="3726287312" sldId="377"/>
            <ac:spMk id="3" creationId="{8759A10D-EE2E-ADF5-9B2D-18CC6F02C1E1}"/>
          </ac:spMkLst>
        </pc:spChg>
        <pc:spChg chg="mod ord">
          <ac:chgData name="Merati Nadia" userId="S::nadia.merati@bper.it::79815824-c829-4a42-9321-751964153758" providerId="AD" clId="Web-{05D520B9-0A8A-90F5-1985-5EF92FD74FDC}" dt="2026-07-13T14:26:38.436" v="17"/>
          <ac:spMkLst>
            <pc:docMk/>
            <pc:sldMk cId="3726287312" sldId="377"/>
            <ac:spMk id="4" creationId="{FE94514F-46AC-A25F-D141-BAD340E4FA51}"/>
          </ac:spMkLst>
        </pc:spChg>
        <pc:spChg chg="del">
          <ac:chgData name="Merati Nadia" userId="S::nadia.merati@bper.it::79815824-c829-4a42-9321-751964153758" providerId="AD" clId="Web-{05D520B9-0A8A-90F5-1985-5EF92FD74FDC}" dt="2026-07-13T14:24:50.635" v="0"/>
          <ac:spMkLst>
            <pc:docMk/>
            <pc:sldMk cId="3726287312" sldId="377"/>
            <ac:spMk id="5" creationId="{862981EB-0305-0473-2D94-DEBB8659B3D5}"/>
          </ac:spMkLst>
        </pc:spChg>
        <pc:spChg chg="del">
          <ac:chgData name="Merati Nadia" userId="S::nadia.merati@bper.it::79815824-c829-4a42-9321-751964153758" providerId="AD" clId="Web-{05D520B9-0A8A-90F5-1985-5EF92FD74FDC}" dt="2026-07-13T14:24:50.667" v="1"/>
          <ac:spMkLst>
            <pc:docMk/>
            <pc:sldMk cId="3726287312" sldId="377"/>
            <ac:spMk id="6" creationId="{A6132AB0-CCA0-87F1-0FB0-6F90F2C3AED5}"/>
          </ac:spMkLst>
        </pc:spChg>
        <pc:spChg chg="add del mod ord">
          <ac:chgData name="Merati Nadia" userId="S::nadia.merati@bper.it::79815824-c829-4a42-9321-751964153758" providerId="AD" clId="Web-{05D520B9-0A8A-90F5-1985-5EF92FD74FDC}" dt="2026-07-13T14:25:39.856" v="8"/>
          <ac:spMkLst>
            <pc:docMk/>
            <pc:sldMk cId="3726287312" sldId="377"/>
            <ac:spMk id="7" creationId="{C1727F21-1B79-20C3-5D37-CC3804CE0B92}"/>
          </ac:spMkLst>
        </pc:spChg>
        <pc:spChg chg="add mod ord">
          <ac:chgData name="Merati Nadia" userId="S::nadia.merati@bper.it::79815824-c829-4a42-9321-751964153758" providerId="AD" clId="Web-{05D520B9-0A8A-90F5-1985-5EF92FD74FDC}" dt="2026-07-13T14:33:44.359" v="106" actId="1076"/>
          <ac:spMkLst>
            <pc:docMk/>
            <pc:sldMk cId="3726287312" sldId="377"/>
            <ac:spMk id="9" creationId="{2C9F4DFC-B39D-A85C-1633-803A968F5004}"/>
          </ac:spMkLst>
        </pc:spChg>
        <pc:spChg chg="add mod ord">
          <ac:chgData name="Merati Nadia" userId="S::nadia.merati@bper.it::79815824-c829-4a42-9321-751964153758" providerId="AD" clId="Web-{05D520B9-0A8A-90F5-1985-5EF92FD74FDC}" dt="2026-07-13T15:08:49.319" v="114" actId="20577"/>
          <ac:spMkLst>
            <pc:docMk/>
            <pc:sldMk cId="3726287312" sldId="377"/>
            <ac:spMk id="10" creationId="{7FDBBDA5-9823-31B9-2888-86417590F393}"/>
          </ac:spMkLst>
        </pc:spChg>
        <pc:spChg chg="add del mod ord">
          <ac:chgData name="Merati Nadia" userId="S::nadia.merati@bper.it::79815824-c829-4a42-9321-751964153758" providerId="AD" clId="Web-{05D520B9-0A8A-90F5-1985-5EF92FD74FDC}" dt="2026-07-13T14:27:10.765" v="25"/>
          <ac:spMkLst>
            <pc:docMk/>
            <pc:sldMk cId="3726287312" sldId="377"/>
            <ac:spMk id="11" creationId="{568DFC57-9021-BFE1-0185-FD7B38E8B1E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40D2CE24-04D9-E95E-3C91-470102FFF9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>
              <a:latin typeface="Open Sans Light" pitchFamily="2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D302E14-B1AC-B864-5EA6-80E7AABA05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A55AD-23F4-E747-8B61-B58AEF6DEFC3}" type="datetimeFigureOut">
              <a:rPr lang="it-IT" smtClean="0">
                <a:latin typeface="Open Sans Light" pitchFamily="2" charset="0"/>
              </a:rPr>
              <a:t>14/07/2026</a:t>
            </a:fld>
            <a:endParaRPr lang="it-IT">
              <a:latin typeface="Open Sans Light" pitchFamily="2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4389B5F-968A-6423-BAE1-6BA2C5E6FF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>
              <a:latin typeface="Open Sans Light" pitchFamily="2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242E81-EC50-866E-E9C9-1FEB0CD1EC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1F418-946A-2F4E-8817-24C2CA59EEFC}" type="slidenum">
              <a:rPr lang="it-IT" smtClean="0">
                <a:latin typeface="Open Sans Light" pitchFamily="2" charset="0"/>
              </a:rPr>
              <a:t>‹N›</a:t>
            </a:fld>
            <a:endParaRPr lang="it-IT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03832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pen Sans Light" pitchFamily="2" charset="0"/>
              </a:defRPr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pen Sans Light" pitchFamily="2" charset="0"/>
              </a:defRPr>
            </a:lvl1pPr>
          </a:lstStyle>
          <a:p>
            <a:fld id="{942B964B-2956-1648-AD11-2CACABF04ACE}" type="datetimeFigureOut">
              <a:rPr lang="it-IT" smtClean="0"/>
              <a:pPr/>
              <a:t>14/07/2026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pen Sans Light" pitchFamily="2" charset="0"/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pen Sans Light" pitchFamily="2" charset="0"/>
              </a:defRPr>
            </a:lvl1pPr>
          </a:lstStyle>
          <a:p>
            <a:fld id="{3227B932-D8BE-9C4E-B79B-79EA0A37FF5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5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pen Sans Light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BE658-BD21-777A-81C3-FA451FB0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EBF7404-3FBE-7249-26D2-7CF33AAE3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8B4A3E8-78A8-90C8-BC89-0F3DEAE3D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EC85C7-AD12-4632-D139-95F7356FA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7B932-D8BE-9C4E-B79B-79EA0A37FF5A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62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FF8AA-89E5-CBEB-6D8D-F438CE8BA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4592CA7-A5D3-19AC-3185-BF6535058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F2C5E5A-563D-8FAF-BF5D-AFC80AFD3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D225A0-5C47-B054-5B0B-F188FB906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7B932-D8BE-9C4E-B79B-79EA0A37FF5A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38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36D23-7F65-338D-E323-B5074B6D4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4BCC7B-1C95-1B30-4CE9-2D73572D44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CFB929C-F1D4-CAB4-278C-713C39DF9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42902F-D4DE-424F-EC35-1961A42E0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7B932-D8BE-9C4E-B79B-79EA0A37FF5A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2039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EF474-03D8-4038-4A0A-D583B1F30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A1D698C-976C-0E1F-10E9-72D8F587C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BFEC3A2-C65D-5731-E51F-43E631E75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2CCD47-6FC6-78AC-E4B1-BCF4B45DC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7B932-D8BE-9C4E-B79B-79EA0A37FF5A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89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7E552-BDA5-A9A8-03C4-5ABD13EC7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BB53DA5-79AA-3CE2-2D18-71948BD68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A4432B4-B3A8-9CD2-250E-1051BD706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B9016B-A43C-271B-2A70-8418F416E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7B932-D8BE-9C4E-B79B-79EA0A37FF5A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988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0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sullo stesso lato 1">
            <a:extLst>
              <a:ext uri="{FF2B5EF4-FFF2-40B4-BE49-F238E27FC236}">
                <a16:creationId xmlns:a16="http://schemas.microsoft.com/office/drawing/2014/main" id="{78D31D2D-3FAE-A9BD-5430-88A878C45B2A}"/>
              </a:ext>
            </a:extLst>
          </p:cNvPr>
          <p:cNvSpPr/>
          <p:nvPr userDrawn="1"/>
        </p:nvSpPr>
        <p:spPr>
          <a:xfrm rot="10800000">
            <a:off x="934278" y="0"/>
            <a:ext cx="10323444" cy="3521020"/>
          </a:xfrm>
          <a:prstGeom prst="round2SameRect">
            <a:avLst>
              <a:gd name="adj1" fmla="val 18801"/>
              <a:gd name="adj2" fmla="val 0"/>
            </a:avLst>
          </a:prstGeom>
          <a:solidFill>
            <a:srgbClr val="00515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1C95BE00-D850-8694-7CD4-3C901B1E72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3712" y="2284188"/>
            <a:ext cx="9237385" cy="40069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rgbClr val="009969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ESEMPIO - DA MANTENERE MAIUSCOLO</a:t>
            </a: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35170B38-A0C9-8098-8F51-49A355B1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712" y="603059"/>
            <a:ext cx="9237385" cy="147876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TITOLO ESEMPIO PER </a:t>
            </a:r>
            <a:br>
              <a:rPr lang="it-IT"/>
            </a:br>
            <a:r>
              <a:rPr lang="it-IT"/>
              <a:t>PRESENTAZIONE POWERPOINT</a:t>
            </a:r>
            <a:br>
              <a:rPr lang="it-IT"/>
            </a:br>
            <a:r>
              <a:rPr lang="it-IT"/>
              <a:t>DA MANTENERE MAIUSCOLO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A27BF77-0963-37FA-3373-94C40BD555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7900" y="6301763"/>
            <a:ext cx="112913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GG/MM/AAAA</a:t>
            </a:r>
          </a:p>
        </p:txBody>
      </p:sp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8E93CA14-E5F6-FFE8-988C-2596135295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03712" y="2902663"/>
            <a:ext cx="923738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 | UFFICIO</a:t>
            </a:r>
          </a:p>
        </p:txBody>
      </p:sp>
    </p:spTree>
    <p:extLst>
      <p:ext uri="{BB962C8B-B14F-4D97-AF65-F5344CB8AC3E}">
        <p14:creationId xmlns:p14="http://schemas.microsoft.com/office/powerpoint/2010/main" val="3995109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0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con angoli arrotondati sullo stesso lato 4">
            <a:extLst>
              <a:ext uri="{FF2B5EF4-FFF2-40B4-BE49-F238E27FC236}">
                <a16:creationId xmlns:a16="http://schemas.microsoft.com/office/drawing/2014/main" id="{32B5F3C3-7095-3A0B-AD40-EA4A5A000741}"/>
              </a:ext>
            </a:extLst>
          </p:cNvPr>
          <p:cNvSpPr/>
          <p:nvPr userDrawn="1"/>
        </p:nvSpPr>
        <p:spPr>
          <a:xfrm rot="10800000">
            <a:off x="934278" y="0"/>
            <a:ext cx="10323444" cy="3521020"/>
          </a:xfrm>
          <a:prstGeom prst="round2SameRect">
            <a:avLst>
              <a:gd name="adj1" fmla="val 18801"/>
              <a:gd name="adj2" fmla="val 0"/>
            </a:avLst>
          </a:prstGeom>
          <a:solidFill>
            <a:srgbClr val="00515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1C95BE00-D850-8694-7CD4-3C901B1E72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3712" y="2284188"/>
            <a:ext cx="9237385" cy="40069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ESEMPIO - DA MANTENERE MAIUSCOLO</a:t>
            </a: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35170B38-A0C9-8098-8F51-49A355B1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712" y="603059"/>
            <a:ext cx="9237385" cy="147876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TITOLO ESEMPIO PER </a:t>
            </a:r>
            <a:br>
              <a:rPr lang="it-IT"/>
            </a:br>
            <a:r>
              <a:rPr lang="it-IT"/>
              <a:t>PRESENTAZIONE POWERPOINT</a:t>
            </a:r>
            <a:br>
              <a:rPr lang="it-IT"/>
            </a:br>
            <a:r>
              <a:rPr lang="it-IT"/>
              <a:t>DA MANTENERE MAIUSCOLO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7BC70860-CC99-E996-84D8-1A3C01BA54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7900" y="6301763"/>
            <a:ext cx="112913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GG/MM/AAAA</a:t>
            </a:r>
          </a:p>
        </p:txBody>
      </p:sp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2A26D8B9-F80C-E2D0-4FAB-426820B514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03712" y="2902663"/>
            <a:ext cx="923738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 | UFFICIO</a:t>
            </a:r>
          </a:p>
        </p:txBody>
      </p:sp>
    </p:spTree>
    <p:extLst>
      <p:ext uri="{BB962C8B-B14F-4D97-AF65-F5344CB8AC3E}">
        <p14:creationId xmlns:p14="http://schemas.microsoft.com/office/powerpoint/2010/main" val="3943115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03">
    <p:bg>
      <p:bgPr>
        <a:solidFill>
          <a:srgbClr val="005157">
            <a:alpha val="8012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con angoli arrotondati sullo stesso lato 4">
            <a:extLst>
              <a:ext uri="{FF2B5EF4-FFF2-40B4-BE49-F238E27FC236}">
                <a16:creationId xmlns:a16="http://schemas.microsoft.com/office/drawing/2014/main" id="{02BA608D-41C0-57CB-01EE-FB6A13C3FF0D}"/>
              </a:ext>
            </a:extLst>
          </p:cNvPr>
          <p:cNvSpPr/>
          <p:nvPr userDrawn="1"/>
        </p:nvSpPr>
        <p:spPr>
          <a:xfrm rot="10800000">
            <a:off x="934278" y="0"/>
            <a:ext cx="10323444" cy="3521020"/>
          </a:xfrm>
          <a:prstGeom prst="round2SameRect">
            <a:avLst>
              <a:gd name="adj1" fmla="val 18801"/>
              <a:gd name="adj2" fmla="val 0"/>
            </a:avLst>
          </a:prstGeom>
          <a:solidFill>
            <a:srgbClr val="00515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1C95BE00-D850-8694-7CD4-3C901B1E72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3712" y="2284188"/>
            <a:ext cx="9237385" cy="40069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rgbClr val="009969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ESEMPIO - DA MANTENERE MAIUSCOLO</a:t>
            </a:r>
          </a:p>
        </p:txBody>
      </p:sp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A7F45DC3-4532-3576-D234-FF460A52C5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03712" y="2902663"/>
            <a:ext cx="923738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 | UFFICIO</a:t>
            </a: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35170B38-A0C9-8098-8F51-49A355B1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712" y="603059"/>
            <a:ext cx="9237385" cy="147876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TITOLO ESEMPIO PER </a:t>
            </a:r>
            <a:br>
              <a:rPr lang="it-IT"/>
            </a:br>
            <a:r>
              <a:rPr lang="it-IT"/>
              <a:t>PRESENTAZIONE POWERPOINT</a:t>
            </a:r>
            <a:br>
              <a:rPr lang="it-IT"/>
            </a:br>
            <a:r>
              <a:rPr lang="it-IT"/>
              <a:t>DA MANTENERE MAIUSCOLO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0BA275FA-5076-91B2-E662-1EFFB08139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7900" y="6301763"/>
            <a:ext cx="112913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GG/MM/AAAA</a:t>
            </a:r>
          </a:p>
        </p:txBody>
      </p:sp>
    </p:spTree>
    <p:extLst>
      <p:ext uri="{BB962C8B-B14F-4D97-AF65-F5344CB8AC3E}">
        <p14:creationId xmlns:p14="http://schemas.microsoft.com/office/powerpoint/2010/main" val="310927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03">
    <p:bg>
      <p:bgPr>
        <a:solidFill>
          <a:srgbClr val="1A5B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modello, schermata, bianco e nero, Simmetria&#10;&#10;Il contenuto generato dall'IA potrebbe non essere corretto.">
            <a:extLst>
              <a:ext uri="{FF2B5EF4-FFF2-40B4-BE49-F238E27FC236}">
                <a16:creationId xmlns:a16="http://schemas.microsoft.com/office/drawing/2014/main" id="{131CBCFD-2A2C-C7BD-6B95-47D729C6CE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" y="10478"/>
            <a:ext cx="16289313" cy="6847522"/>
          </a:xfrm>
          <a:prstGeom prst="rect">
            <a:avLst/>
          </a:prstGeom>
        </p:spPr>
      </p:pic>
      <p:sp>
        <p:nvSpPr>
          <p:cNvPr id="5" name="Rettangolo con angoli arrotondati sullo stesso lato 4">
            <a:extLst>
              <a:ext uri="{FF2B5EF4-FFF2-40B4-BE49-F238E27FC236}">
                <a16:creationId xmlns:a16="http://schemas.microsoft.com/office/drawing/2014/main" id="{02BA608D-41C0-57CB-01EE-FB6A13C3FF0D}"/>
              </a:ext>
            </a:extLst>
          </p:cNvPr>
          <p:cNvSpPr/>
          <p:nvPr userDrawn="1"/>
        </p:nvSpPr>
        <p:spPr>
          <a:xfrm rot="10800000">
            <a:off x="934278" y="0"/>
            <a:ext cx="10323444" cy="3521020"/>
          </a:xfrm>
          <a:prstGeom prst="round2SameRect">
            <a:avLst>
              <a:gd name="adj1" fmla="val 18801"/>
              <a:gd name="adj2" fmla="val 0"/>
            </a:avLst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010A6A8-CFD3-B06B-545E-EEC023A11128}"/>
              </a:ext>
            </a:extLst>
          </p:cNvPr>
          <p:cNvSpPr/>
          <p:nvPr userDrawn="1"/>
        </p:nvSpPr>
        <p:spPr>
          <a:xfrm flipV="1">
            <a:off x="893136" y="6786965"/>
            <a:ext cx="10419907" cy="710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14" name="Rettangolo con angoli arrotondati sullo stesso lato 13">
            <a:extLst>
              <a:ext uri="{FF2B5EF4-FFF2-40B4-BE49-F238E27FC236}">
                <a16:creationId xmlns:a16="http://schemas.microsoft.com/office/drawing/2014/main" id="{1C6ADC1B-0BD4-FA44-BC3C-8780617DF495}"/>
              </a:ext>
            </a:extLst>
          </p:cNvPr>
          <p:cNvSpPr/>
          <p:nvPr userDrawn="1"/>
        </p:nvSpPr>
        <p:spPr>
          <a:xfrm>
            <a:off x="893135" y="6137238"/>
            <a:ext cx="10419907" cy="64972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157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1C95BE00-D850-8694-7CD4-3C901B1E72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3712" y="2284188"/>
            <a:ext cx="9237385" cy="400694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rgbClr val="009969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ESEMPIO - DA MANTENERE MAIUSCOLO</a:t>
            </a:r>
          </a:p>
        </p:txBody>
      </p:sp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A7F45DC3-4532-3576-D234-FF460A52C5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703712" y="2902663"/>
            <a:ext cx="923738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 | UFFICIO</a:t>
            </a:r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35170B38-A0C9-8098-8F51-49A355B1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3712" y="603059"/>
            <a:ext cx="9237385" cy="1478764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TITOLO ESEMPIO PER </a:t>
            </a:r>
            <a:br>
              <a:rPr lang="it-IT"/>
            </a:br>
            <a:r>
              <a:rPr lang="it-IT"/>
              <a:t>PRESENTAZIONE POWERPOINT</a:t>
            </a:r>
            <a:br>
              <a:rPr lang="it-IT"/>
            </a:br>
            <a:r>
              <a:rPr lang="it-IT"/>
              <a:t>DA MANTENERE MAIUSCOLO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0BA275FA-5076-91B2-E662-1EFFB08139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7900" y="6301763"/>
            <a:ext cx="1129135" cy="307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GG/MM/AAAA</a:t>
            </a:r>
          </a:p>
        </p:txBody>
      </p:sp>
      <p:pic>
        <p:nvPicPr>
          <p:cNvPr id="16" name="Immagine 15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9C17F413-E0AD-ADB5-6373-7AFBD2193E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82017" y="6268103"/>
            <a:ext cx="2235199" cy="40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4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e 01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17BD2DA1-1CF9-11A4-947F-42CD94EEA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885" y="3781270"/>
            <a:ext cx="9803643" cy="341055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separatore di sezione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440C9222-BA3D-55BE-BFBB-AE5221EAC5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885" y="2484859"/>
            <a:ext cx="9803643" cy="10752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Separatore</a:t>
            </a:r>
            <a:br>
              <a:rPr lang="it-IT"/>
            </a:br>
            <a:r>
              <a:rPr lang="it-IT"/>
              <a:t>di sezione</a:t>
            </a:r>
          </a:p>
        </p:txBody>
      </p:sp>
      <p:sp>
        <p:nvSpPr>
          <p:cNvPr id="2" name="Rettangolo con angoli arrotondati sullo stesso lato 1">
            <a:extLst>
              <a:ext uri="{FF2B5EF4-FFF2-40B4-BE49-F238E27FC236}">
                <a16:creationId xmlns:a16="http://schemas.microsoft.com/office/drawing/2014/main" id="{4DA65E20-B29A-A73C-FE36-476CAD38194B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6732B4E-7947-ADEE-414B-9B572A0D3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pic>
        <p:nvPicPr>
          <p:cNvPr id="3" name="Immagine 2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7A05F629-73E6-7DD7-3FD2-91F73176B2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993F231-94CA-AC02-DCC9-2759649756A7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2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paratore 01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17BD2DA1-1CF9-11A4-947F-42CD94EEA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885" y="3781270"/>
            <a:ext cx="9803643" cy="341055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separatore di sezione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440C9222-BA3D-55BE-BFBB-AE5221EAC5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885" y="2484859"/>
            <a:ext cx="9803643" cy="10752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Separatore</a:t>
            </a:r>
            <a:br>
              <a:rPr lang="it-IT"/>
            </a:br>
            <a:r>
              <a:rPr lang="it-IT"/>
              <a:t>di sezione</a:t>
            </a:r>
          </a:p>
        </p:txBody>
      </p:sp>
      <p:pic>
        <p:nvPicPr>
          <p:cNvPr id="3" name="Immagine 2" descr="Immagine che contiene logo, simbolo, Elementi grafici, Carattere&#10;&#10;Il contenuto generato dall'IA potrebbe non essere corretto.">
            <a:extLst>
              <a:ext uri="{FF2B5EF4-FFF2-40B4-BE49-F238E27FC236}">
                <a16:creationId xmlns:a16="http://schemas.microsoft.com/office/drawing/2014/main" id="{912C5CD3-6F59-4C5A-E9E9-D0BA24C19F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522701" y="358242"/>
            <a:ext cx="1168400" cy="3924300"/>
          </a:xfrm>
          <a:prstGeom prst="rect">
            <a:avLst/>
          </a:prstGeom>
        </p:spPr>
      </p:pic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16732B4E-7947-ADEE-414B-9B572A0D3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2" name="Rettangolo con angoli arrotondati sullo stesso lato 1">
            <a:extLst>
              <a:ext uri="{FF2B5EF4-FFF2-40B4-BE49-F238E27FC236}">
                <a16:creationId xmlns:a16="http://schemas.microsoft.com/office/drawing/2014/main" id="{2034835D-C6FB-16E7-5C79-DE931E956788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F7CFE38B-9BC9-1EDB-14C7-0340632FD5D3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404A3369-7485-7EDF-3FAE-5EAEDA0184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691B52F6-3BE0-30F0-241B-8683EA1A12CB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4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tore 02">
    <p:bg>
      <p:bgPr>
        <a:solidFill>
          <a:srgbClr val="005157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sullo stesso lato 1">
            <a:extLst>
              <a:ext uri="{FF2B5EF4-FFF2-40B4-BE49-F238E27FC236}">
                <a16:creationId xmlns:a16="http://schemas.microsoft.com/office/drawing/2014/main" id="{21211035-C7DA-74AE-D974-E08F1B25D9FC}"/>
              </a:ext>
            </a:extLst>
          </p:cNvPr>
          <p:cNvSpPr/>
          <p:nvPr userDrawn="1"/>
        </p:nvSpPr>
        <p:spPr>
          <a:xfrm>
            <a:off x="371473" y="1470346"/>
            <a:ext cx="11448339" cy="5352135"/>
          </a:xfrm>
          <a:prstGeom prst="round2SameRect">
            <a:avLst>
              <a:gd name="adj1" fmla="val 13159"/>
              <a:gd name="adj2" fmla="val 0"/>
            </a:avLst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10CC12D1-3476-189C-E82C-95085000E5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885" y="3781270"/>
            <a:ext cx="9803643" cy="341055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Sottotitolo separatore di sezione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3AE669C5-1D8E-7CB7-144C-7E75660C7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885" y="2484859"/>
            <a:ext cx="9803643" cy="10752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Separatore</a:t>
            </a:r>
            <a:br>
              <a:rPr lang="it-IT"/>
            </a:br>
            <a:r>
              <a:rPr lang="it-IT"/>
              <a:t>di sezione</a:t>
            </a:r>
          </a:p>
        </p:txBody>
      </p:sp>
      <p:sp>
        <p:nvSpPr>
          <p:cNvPr id="4" name="Rettangolo con angoli arrotondati sullo stesso lato 3">
            <a:extLst>
              <a:ext uri="{FF2B5EF4-FFF2-40B4-BE49-F238E27FC236}">
                <a16:creationId xmlns:a16="http://schemas.microsoft.com/office/drawing/2014/main" id="{8C7CC45C-957A-E83A-B266-92C74B5B252F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157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B2DB075D-ED30-EEE6-16D6-ECC979990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04C0E83-1E98-1253-614A-6D5AB0D559D3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9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pic>
        <p:nvPicPr>
          <p:cNvPr id="7" name="Immagine 6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ECC5E4C2-79AD-955E-71FA-6218E023F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2" name="Rettangolo con angoli arrotondati sullo stesso lato 11">
            <a:extLst>
              <a:ext uri="{FF2B5EF4-FFF2-40B4-BE49-F238E27FC236}">
                <a16:creationId xmlns:a16="http://schemas.microsoft.com/office/drawing/2014/main" id="{6A556AF3-FF2C-0921-7F14-DFBBA0168A84}"/>
              </a:ext>
            </a:extLst>
          </p:cNvPr>
          <p:cNvSpPr/>
          <p:nvPr userDrawn="1"/>
        </p:nvSpPr>
        <p:spPr>
          <a:xfrm>
            <a:off x="372183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19BEA82-1588-8081-DBD2-EC45999A0E4D}"/>
              </a:ext>
            </a:extLst>
          </p:cNvPr>
          <p:cNvSpPr txBox="1">
            <a:spLocks/>
          </p:cNvSpPr>
          <p:nvPr userDrawn="1"/>
        </p:nvSpPr>
        <p:spPr>
          <a:xfrm>
            <a:off x="1105883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4" name="Immagine 13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AFAD222F-3F9D-A0B8-5C7E-8772AEA49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5" y="6438149"/>
            <a:ext cx="1553083" cy="278566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C3AF2AD0-02F8-FF11-FEE4-183E927C7077}"/>
              </a:ext>
            </a:extLst>
          </p:cNvPr>
          <p:cNvSpPr/>
          <p:nvPr userDrawn="1"/>
        </p:nvSpPr>
        <p:spPr>
          <a:xfrm flipV="1">
            <a:off x="371473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70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olo tes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8DD253B4-FE9D-2053-46A9-605A4D639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4" y="888129"/>
            <a:ext cx="8521072" cy="34481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Fare clic per modificare il sottotitolo della diapositiva</a:t>
            </a:r>
          </a:p>
        </p:txBody>
      </p:sp>
      <p:sp>
        <p:nvSpPr>
          <p:cNvPr id="20" name="Segnaposto titolo 19">
            <a:extLst>
              <a:ext uri="{FF2B5EF4-FFF2-40B4-BE49-F238E27FC236}">
                <a16:creationId xmlns:a16="http://schemas.microsoft.com/office/drawing/2014/main" id="{63F9568E-EE83-CB55-FAC1-318EC73336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44" y="387680"/>
            <a:ext cx="8609851" cy="3448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 baseline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Fare clic per modificare il titolo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878639D8-E3E9-E929-9F55-B286528A9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7159A754-1ADB-FB92-5969-DBADFE56F0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44" y="2023806"/>
            <a:ext cx="5462646" cy="376208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</a:t>
            </a:r>
          </a:p>
          <a:p>
            <a:pPr lvl="0"/>
            <a:r>
              <a:rPr lang="it-IT"/>
              <a:t>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endParaRPr lang="it-IT"/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30DFA240-D66C-1AC4-B56A-F0362A7316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9210" y="2023806"/>
            <a:ext cx="5462646" cy="376208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</a:t>
            </a:r>
          </a:p>
          <a:p>
            <a:pPr lvl="0"/>
            <a:r>
              <a:rPr lang="it-IT"/>
              <a:t>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935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CE95E4B4-56A7-96D1-20ED-31036F327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5" name="Segnaposto titolo 19">
            <a:extLst>
              <a:ext uri="{FF2B5EF4-FFF2-40B4-BE49-F238E27FC236}">
                <a16:creationId xmlns:a16="http://schemas.microsoft.com/office/drawing/2014/main" id="{A7C03472-8F3E-23F3-E31E-B935BD6C38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8648" y="387679"/>
            <a:ext cx="7758111" cy="34098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0" i="0" baseline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endParaRPr lang="it-IT"/>
          </a:p>
        </p:txBody>
      </p:sp>
      <p:sp>
        <p:nvSpPr>
          <p:cNvPr id="8" name="Segnaposto titolo 19">
            <a:extLst>
              <a:ext uri="{FF2B5EF4-FFF2-40B4-BE49-F238E27FC236}">
                <a16:creationId xmlns:a16="http://schemas.microsoft.com/office/drawing/2014/main" id="{68E677C4-004E-D0EB-C136-F77083B1F875}"/>
              </a:ext>
            </a:extLst>
          </p:cNvPr>
          <p:cNvSpPr txBox="1">
            <a:spLocks/>
          </p:cNvSpPr>
          <p:nvPr userDrawn="1"/>
        </p:nvSpPr>
        <p:spPr>
          <a:xfrm>
            <a:off x="375443" y="387679"/>
            <a:ext cx="1527785" cy="340984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Agenda |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A1919788-94E1-023D-C0D0-78C9FB125B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5443" y="1674361"/>
            <a:ext cx="8290883" cy="3882412"/>
          </a:xfrm>
        </p:spPr>
        <p:txBody>
          <a:bodyPr anchor="t" anchorCtr="0"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Char char="•"/>
              <a:defRPr sz="20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>
              <a:lnSpc>
                <a:spcPct val="100000"/>
              </a:lnSpc>
              <a:buFont typeface="Arial" panose="020B0604020202020204" pitchFamily="34" charset="0"/>
              <a:buNone/>
              <a:defRPr sz="14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r>
              <a:rPr lang="it-IT"/>
              <a:t> </a:t>
            </a:r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nibh</a:t>
            </a:r>
            <a:endParaRPr lang="it-IT"/>
          </a:p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54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 blocchi">
    <p:bg>
      <p:bgPr>
        <a:solidFill>
          <a:srgbClr val="E5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69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 blocchi">
    <p:bg>
      <p:bgPr>
        <a:solidFill>
          <a:srgbClr val="E5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394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con headline 0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sullo stesso lato 8">
            <a:extLst>
              <a:ext uri="{FF2B5EF4-FFF2-40B4-BE49-F238E27FC236}">
                <a16:creationId xmlns:a16="http://schemas.microsoft.com/office/drawing/2014/main" id="{02238904-DF19-C3E7-872F-0736BFF03956}"/>
              </a:ext>
            </a:extLst>
          </p:cNvPr>
          <p:cNvSpPr/>
          <p:nvPr userDrawn="1"/>
        </p:nvSpPr>
        <p:spPr>
          <a:xfrm rot="10800000">
            <a:off x="822492" y="0"/>
            <a:ext cx="5855033" cy="5354053"/>
          </a:xfrm>
          <a:prstGeom prst="round2SameRect">
            <a:avLst>
              <a:gd name="adj1" fmla="val 14645"/>
              <a:gd name="adj2" fmla="val 0"/>
            </a:avLst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i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6" name="Segnaposto titolo 19">
            <a:extLst>
              <a:ext uri="{FF2B5EF4-FFF2-40B4-BE49-F238E27FC236}">
                <a16:creationId xmlns:a16="http://schemas.microsoft.com/office/drawing/2014/main" id="{EDA06B67-612A-7EC3-BEFD-77C635EAB9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034" y="411422"/>
            <a:ext cx="4180884" cy="3172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Titolo di esempio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FF7E95FE-1E00-B362-2156-053785E769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98034" y="976387"/>
            <a:ext cx="4180884" cy="23612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F2BA983-F50E-5389-B6BB-F74B2568B5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98034" y="1736725"/>
            <a:ext cx="4180884" cy="3122354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A4B64141-02E7-DA2C-DD11-E1689C54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23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 headline 0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sullo stesso lato 8">
            <a:extLst>
              <a:ext uri="{FF2B5EF4-FFF2-40B4-BE49-F238E27FC236}">
                <a16:creationId xmlns:a16="http://schemas.microsoft.com/office/drawing/2014/main" id="{02238904-DF19-C3E7-872F-0736BFF03956}"/>
              </a:ext>
            </a:extLst>
          </p:cNvPr>
          <p:cNvSpPr/>
          <p:nvPr userDrawn="1"/>
        </p:nvSpPr>
        <p:spPr>
          <a:xfrm rot="10800000">
            <a:off x="822492" y="0"/>
            <a:ext cx="5855033" cy="5354053"/>
          </a:xfrm>
          <a:prstGeom prst="round2SameRect">
            <a:avLst>
              <a:gd name="adj1" fmla="val 14645"/>
              <a:gd name="adj2" fmla="val 0"/>
            </a:avLst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i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4" name="Immagine 3" descr="Immagine che contiene logo, simbolo, Elementi grafici, Carattere&#10;&#10;Il contenuto generato dall'IA potrebbe non essere corretto.">
            <a:extLst>
              <a:ext uri="{FF2B5EF4-FFF2-40B4-BE49-F238E27FC236}">
                <a16:creationId xmlns:a16="http://schemas.microsoft.com/office/drawing/2014/main" id="{792A95DD-D5FE-2C12-C0D4-A78395D24D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293474" y="78428"/>
            <a:ext cx="292741" cy="983230"/>
          </a:xfrm>
          <a:prstGeom prst="rect">
            <a:avLst/>
          </a:prstGeom>
        </p:spPr>
      </p:pic>
      <p:sp>
        <p:nvSpPr>
          <p:cNvPr id="6" name="Segnaposto titolo 19">
            <a:extLst>
              <a:ext uri="{FF2B5EF4-FFF2-40B4-BE49-F238E27FC236}">
                <a16:creationId xmlns:a16="http://schemas.microsoft.com/office/drawing/2014/main" id="{EDA06B67-612A-7EC3-BEFD-77C635EAB9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034" y="411422"/>
            <a:ext cx="4180884" cy="3172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Titolo di esempio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FF7E95FE-1E00-B362-2156-053785E769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98034" y="976387"/>
            <a:ext cx="4180884" cy="23612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F2BA983-F50E-5389-B6BB-F74B2568B5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98034" y="1736725"/>
            <a:ext cx="4180884" cy="3122354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A4B64141-02E7-DA2C-DD11-E1689C54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6153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 Headline 0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sullo stesso lato 8">
            <a:extLst>
              <a:ext uri="{FF2B5EF4-FFF2-40B4-BE49-F238E27FC236}">
                <a16:creationId xmlns:a16="http://schemas.microsoft.com/office/drawing/2014/main" id="{02238904-DF19-C3E7-872F-0736BFF03956}"/>
              </a:ext>
            </a:extLst>
          </p:cNvPr>
          <p:cNvSpPr/>
          <p:nvPr userDrawn="1"/>
        </p:nvSpPr>
        <p:spPr>
          <a:xfrm rot="10800000">
            <a:off x="822492" y="0"/>
            <a:ext cx="5855033" cy="5354053"/>
          </a:xfrm>
          <a:prstGeom prst="round2SameRect">
            <a:avLst>
              <a:gd name="adj1" fmla="val 14645"/>
              <a:gd name="adj2" fmla="val 0"/>
            </a:avLst>
          </a:prstGeom>
          <a:solidFill>
            <a:srgbClr val="E5ED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i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10" name="Immagine 9" descr="Immagine che contiene Elementi grafici, logo, simbolo, grafica&#10;&#10;Il contenuto generato dall'IA potrebbe non essere corretto.">
            <a:extLst>
              <a:ext uri="{FF2B5EF4-FFF2-40B4-BE49-F238E27FC236}">
                <a16:creationId xmlns:a16="http://schemas.microsoft.com/office/drawing/2014/main" id="{BC66E006-EA02-A0AC-443C-FB0611116B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293473" y="78428"/>
            <a:ext cx="292742" cy="983230"/>
          </a:xfrm>
          <a:prstGeom prst="rect">
            <a:avLst/>
          </a:prstGeom>
        </p:spPr>
      </p:pic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23722FC9-5CB8-DE87-CA49-C8F11B212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6" name="Segnaposto titolo 19">
            <a:extLst>
              <a:ext uri="{FF2B5EF4-FFF2-40B4-BE49-F238E27FC236}">
                <a16:creationId xmlns:a16="http://schemas.microsoft.com/office/drawing/2014/main" id="{29193203-9668-A156-1663-BCBC4F1AC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034" y="411422"/>
            <a:ext cx="4180884" cy="3172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Titolo di esempio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EE7B2307-1D6B-3E03-E001-544600874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98034" y="976387"/>
            <a:ext cx="4180884" cy="23612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0F4DDFE-CA3E-40ED-969D-9A5CD2D54C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98034" y="1736725"/>
            <a:ext cx="4180884" cy="3122354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9265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con Headline 0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con angoli arrotondati sullo stesso lato 8">
            <a:extLst>
              <a:ext uri="{FF2B5EF4-FFF2-40B4-BE49-F238E27FC236}">
                <a16:creationId xmlns:a16="http://schemas.microsoft.com/office/drawing/2014/main" id="{02238904-DF19-C3E7-872F-0736BFF03956}"/>
              </a:ext>
            </a:extLst>
          </p:cNvPr>
          <p:cNvSpPr/>
          <p:nvPr userDrawn="1"/>
        </p:nvSpPr>
        <p:spPr>
          <a:xfrm rot="10800000">
            <a:off x="822492" y="0"/>
            <a:ext cx="5855033" cy="5354053"/>
          </a:xfrm>
          <a:prstGeom prst="round2SameRect">
            <a:avLst>
              <a:gd name="adj1" fmla="val 14645"/>
              <a:gd name="adj2" fmla="val 0"/>
            </a:avLst>
          </a:prstGeom>
          <a:solidFill>
            <a:srgbClr val="E5ED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i="0">
              <a:latin typeface="Open Sans Extrabold" pitchFamily="2" charset="0"/>
              <a:ea typeface="Open Sans Extrabold" pitchFamily="2" charset="0"/>
              <a:cs typeface="Open Sans Extrabold" pitchFamily="2" charset="0"/>
            </a:endParaRPr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23722FC9-5CB8-DE87-CA49-C8F11B2123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6" name="Segnaposto titolo 19">
            <a:extLst>
              <a:ext uri="{FF2B5EF4-FFF2-40B4-BE49-F238E27FC236}">
                <a16:creationId xmlns:a16="http://schemas.microsoft.com/office/drawing/2014/main" id="{29193203-9668-A156-1663-BCBC4F1AC1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8034" y="411422"/>
            <a:ext cx="4180884" cy="3172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Titolo di esempio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EE7B2307-1D6B-3E03-E001-544600874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98034" y="976387"/>
            <a:ext cx="4180884" cy="23612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0F4DDFE-CA3E-40ED-969D-9A5CD2D54C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98034" y="1736725"/>
            <a:ext cx="4180884" cy="3122354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.</a:t>
            </a:r>
          </a:p>
          <a:p>
            <a:pPr lvl="0"/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2009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immagine online 15">
            <a:extLst>
              <a:ext uri="{FF2B5EF4-FFF2-40B4-BE49-F238E27FC236}">
                <a16:creationId xmlns:a16="http://schemas.microsoft.com/office/drawing/2014/main" id="{BF5803B0-CA78-118F-A3A0-566003033C09}"/>
              </a:ext>
            </a:extLst>
          </p:cNvPr>
          <p:cNvSpPr>
            <a:spLocks noGrp="1"/>
          </p:cNvSpPr>
          <p:nvPr>
            <p:ph type="clipArt" sz="quarter" idx="16"/>
          </p:nvPr>
        </p:nvSpPr>
        <p:spPr>
          <a:xfrm>
            <a:off x="6232089" y="2023806"/>
            <a:ext cx="5588436" cy="3762090"/>
          </a:xfrm>
        </p:spPr>
        <p:txBody>
          <a:bodyPr/>
          <a:lstStyle>
            <a:lvl1pPr>
              <a:buNone/>
              <a:defRPr/>
            </a:lvl1pPr>
          </a:lstStyle>
          <a:p>
            <a:endParaRPr lang="it-IT"/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DB644D69-F4A1-ADA1-D863-192D808728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44" y="2023806"/>
            <a:ext cx="5462646" cy="376208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</a:t>
            </a:r>
          </a:p>
          <a:p>
            <a:pPr lvl="0"/>
            <a:r>
              <a:rPr lang="it-IT"/>
              <a:t>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endParaRPr lang="it-IT"/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6F4D5931-CE5B-1192-B50E-C3F150536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6" name="Segnaposto testo 7">
            <a:extLst>
              <a:ext uri="{FF2B5EF4-FFF2-40B4-BE49-F238E27FC236}">
                <a16:creationId xmlns:a16="http://schemas.microsoft.com/office/drawing/2014/main" id="{C01BA3DB-DB1B-EE03-6E95-2FB087238E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4" y="888129"/>
            <a:ext cx="8521072" cy="34481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Fare clic per modificare il sottotitolo della diapositiva</a:t>
            </a:r>
          </a:p>
        </p:txBody>
      </p:sp>
      <p:sp>
        <p:nvSpPr>
          <p:cNvPr id="7" name="Segnaposto titolo 19">
            <a:extLst>
              <a:ext uri="{FF2B5EF4-FFF2-40B4-BE49-F238E27FC236}">
                <a16:creationId xmlns:a16="http://schemas.microsoft.com/office/drawing/2014/main" id="{192A3073-7BD5-661F-263C-C190F9096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44" y="387680"/>
            <a:ext cx="8609851" cy="3448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 baseline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Fare clic per modificare il titolo</a:t>
            </a:r>
          </a:p>
        </p:txBody>
      </p:sp>
    </p:spTree>
    <p:extLst>
      <p:ext uri="{BB962C8B-B14F-4D97-AF65-F5344CB8AC3E}">
        <p14:creationId xmlns:p14="http://schemas.microsoft.com/office/powerpoint/2010/main" val="163630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 blocchi 01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con angoli arrotondati sullo stesso lato 9">
            <a:extLst>
              <a:ext uri="{FF2B5EF4-FFF2-40B4-BE49-F238E27FC236}">
                <a16:creationId xmlns:a16="http://schemas.microsoft.com/office/drawing/2014/main" id="{2D7A46A2-DEDD-F28A-42E6-863400B269C7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30BC5573-522E-7ED4-6FE5-4246503808D4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A8EA9CA0-0171-3FCE-5DC3-57902CF374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896A0189-5A29-48F6-A200-918138A4DA21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04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4 blocchi 01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emento grafico 3">
            <a:extLst>
              <a:ext uri="{FF2B5EF4-FFF2-40B4-BE49-F238E27FC236}">
                <a16:creationId xmlns:a16="http://schemas.microsoft.com/office/drawing/2014/main" id="{8775A702-A9F9-4436-656E-617F989E43BC}"/>
              </a:ext>
            </a:extLst>
          </p:cNvPr>
          <p:cNvSpPr/>
          <p:nvPr userDrawn="1"/>
        </p:nvSpPr>
        <p:spPr>
          <a:xfrm>
            <a:off x="466751" y="1736725"/>
            <a:ext cx="2585083" cy="2593927"/>
          </a:xfrm>
          <a:custGeom>
            <a:avLst/>
            <a:gdLst>
              <a:gd name="csX0" fmla="*/ 121372 w 1065728"/>
              <a:gd name="csY0" fmla="*/ 122210 h 1069372"/>
              <a:gd name="csX1" fmla="*/ 121372 w 1065728"/>
              <a:gd name="csY1" fmla="*/ 947517 h 1069372"/>
              <a:gd name="csX2" fmla="*/ 944428 w 1065728"/>
              <a:gd name="csY2" fmla="*/ 947517 h 1069372"/>
              <a:gd name="csX3" fmla="*/ 944428 w 1065728"/>
              <a:gd name="csY3" fmla="*/ 122210 h 1069372"/>
              <a:gd name="csX4" fmla="*/ 121372 w 1065728"/>
              <a:gd name="csY4" fmla="*/ 122210 h 1069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5728" h="1069372">
                <a:moveTo>
                  <a:pt x="121372" y="122210"/>
                </a:moveTo>
                <a:cubicBezTo>
                  <a:pt x="-40457" y="284213"/>
                  <a:pt x="-40457" y="785325"/>
                  <a:pt x="121372" y="947517"/>
                </a:cubicBezTo>
                <a:cubicBezTo>
                  <a:pt x="283488" y="1109991"/>
                  <a:pt x="782598" y="1109991"/>
                  <a:pt x="944428" y="947517"/>
                </a:cubicBezTo>
                <a:cubicBezTo>
                  <a:pt x="1106162" y="785325"/>
                  <a:pt x="1106162" y="284213"/>
                  <a:pt x="944428" y="122210"/>
                </a:cubicBezTo>
                <a:cubicBezTo>
                  <a:pt x="782693" y="-40737"/>
                  <a:pt x="283107" y="-40737"/>
                  <a:pt x="121372" y="122210"/>
                </a:cubicBezTo>
              </a:path>
            </a:pathLst>
          </a:custGeom>
          <a:solidFill>
            <a:srgbClr val="E5EDED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it-IT">
              <a:solidFill>
                <a:srgbClr val="A4E2D2"/>
              </a:solidFill>
            </a:endParaRPr>
          </a:p>
        </p:txBody>
      </p:sp>
      <p:sp>
        <p:nvSpPr>
          <p:cNvPr id="16" name="Segnaposto immagine online 15">
            <a:extLst>
              <a:ext uri="{FF2B5EF4-FFF2-40B4-BE49-F238E27FC236}">
                <a16:creationId xmlns:a16="http://schemas.microsoft.com/office/drawing/2014/main" id="{C165D915-36C9-D4F0-D66E-544873C18CCF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1070980" y="2342209"/>
            <a:ext cx="1376625" cy="1403659"/>
          </a:xfrm>
        </p:spPr>
        <p:txBody>
          <a:bodyPr/>
          <a:lstStyle/>
          <a:p>
            <a:endParaRPr lang="it-IT"/>
          </a:p>
        </p:txBody>
      </p:sp>
      <p:sp>
        <p:nvSpPr>
          <p:cNvPr id="28" name="Segnaposto testo 7">
            <a:extLst>
              <a:ext uri="{FF2B5EF4-FFF2-40B4-BE49-F238E27FC236}">
                <a16:creationId xmlns:a16="http://schemas.microsoft.com/office/drawing/2014/main" id="{EB3AD57E-E883-044C-27BD-D13AF01A643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2734" y="4597961"/>
            <a:ext cx="2351604" cy="136771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FontTx/>
              <a:buNone/>
              <a:defRPr sz="1400" b="0" i="0" spc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.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B58634ED-3C37-E7DC-BE88-748E3BD65E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81069" y="4824834"/>
            <a:ext cx="2351604" cy="136771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FontTx/>
              <a:buNone/>
              <a:defRPr sz="1400" b="0" i="0" spc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.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8DB6DCE-ED0A-1E47-7CF0-0DF8B0C7C2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4177" y="4597961"/>
            <a:ext cx="2351604" cy="136771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FontTx/>
              <a:buNone/>
              <a:defRPr sz="1400" b="0" i="0" spc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.</a:t>
            </a:r>
          </a:p>
        </p:txBody>
      </p:sp>
      <p:sp>
        <p:nvSpPr>
          <p:cNvPr id="31" name="Segnaposto testo 7">
            <a:extLst>
              <a:ext uri="{FF2B5EF4-FFF2-40B4-BE49-F238E27FC236}">
                <a16:creationId xmlns:a16="http://schemas.microsoft.com/office/drawing/2014/main" id="{7EA8849D-F1F4-F082-0941-7239364CFB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52477" y="4824834"/>
            <a:ext cx="2351604" cy="1367713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FontTx/>
              <a:buNone/>
              <a:defRPr sz="1400" b="0" i="0" spc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.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A8774396-7723-50DA-EFD8-48600A4979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3210" y="2119509"/>
            <a:ext cx="1532164" cy="34481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VALORE 01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BE0DFE3-B087-09B8-616C-8A3846F459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4" y="888129"/>
            <a:ext cx="8521072" cy="34481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Fare clic per modificare il sottotitolo della diapositiva</a:t>
            </a:r>
          </a:p>
        </p:txBody>
      </p:sp>
      <p:sp>
        <p:nvSpPr>
          <p:cNvPr id="11" name="Segnaposto titolo 19">
            <a:extLst>
              <a:ext uri="{FF2B5EF4-FFF2-40B4-BE49-F238E27FC236}">
                <a16:creationId xmlns:a16="http://schemas.microsoft.com/office/drawing/2014/main" id="{EBBE3F4D-A184-4E8F-3854-85503268A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44" y="387680"/>
            <a:ext cx="8609851" cy="3448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Fare clic per modificare il titolo</a:t>
            </a:r>
          </a:p>
        </p:txBody>
      </p:sp>
      <p:sp>
        <p:nvSpPr>
          <p:cNvPr id="3" name="Elemento grafico 3">
            <a:extLst>
              <a:ext uri="{FF2B5EF4-FFF2-40B4-BE49-F238E27FC236}">
                <a16:creationId xmlns:a16="http://schemas.microsoft.com/office/drawing/2014/main" id="{FE64A71A-3716-9560-4AA5-A1C658D9D503}"/>
              </a:ext>
            </a:extLst>
          </p:cNvPr>
          <p:cNvSpPr/>
          <p:nvPr userDrawn="1"/>
        </p:nvSpPr>
        <p:spPr>
          <a:xfrm>
            <a:off x="6250034" y="1736725"/>
            <a:ext cx="2585083" cy="2593927"/>
          </a:xfrm>
          <a:custGeom>
            <a:avLst/>
            <a:gdLst>
              <a:gd name="csX0" fmla="*/ 121372 w 1065728"/>
              <a:gd name="csY0" fmla="*/ 122210 h 1069372"/>
              <a:gd name="csX1" fmla="*/ 121372 w 1065728"/>
              <a:gd name="csY1" fmla="*/ 947517 h 1069372"/>
              <a:gd name="csX2" fmla="*/ 944428 w 1065728"/>
              <a:gd name="csY2" fmla="*/ 947517 h 1069372"/>
              <a:gd name="csX3" fmla="*/ 944428 w 1065728"/>
              <a:gd name="csY3" fmla="*/ 122210 h 1069372"/>
              <a:gd name="csX4" fmla="*/ 121372 w 1065728"/>
              <a:gd name="csY4" fmla="*/ 122210 h 1069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5728" h="1069372">
                <a:moveTo>
                  <a:pt x="121372" y="122210"/>
                </a:moveTo>
                <a:cubicBezTo>
                  <a:pt x="-40457" y="284213"/>
                  <a:pt x="-40457" y="785325"/>
                  <a:pt x="121372" y="947517"/>
                </a:cubicBezTo>
                <a:cubicBezTo>
                  <a:pt x="283488" y="1109991"/>
                  <a:pt x="782598" y="1109991"/>
                  <a:pt x="944428" y="947517"/>
                </a:cubicBezTo>
                <a:cubicBezTo>
                  <a:pt x="1106162" y="785325"/>
                  <a:pt x="1106162" y="284213"/>
                  <a:pt x="944428" y="122210"/>
                </a:cubicBezTo>
                <a:cubicBezTo>
                  <a:pt x="782693" y="-40737"/>
                  <a:pt x="283107" y="-40737"/>
                  <a:pt x="121372" y="122210"/>
                </a:cubicBezTo>
              </a:path>
            </a:pathLst>
          </a:custGeom>
          <a:solidFill>
            <a:srgbClr val="E5EDED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it-IT">
              <a:solidFill>
                <a:srgbClr val="A4E2D2"/>
              </a:solidFill>
            </a:endParaRPr>
          </a:p>
        </p:txBody>
      </p:sp>
      <p:sp>
        <p:nvSpPr>
          <p:cNvPr id="9" name="Segnaposto immagine online 15">
            <a:extLst>
              <a:ext uri="{FF2B5EF4-FFF2-40B4-BE49-F238E27FC236}">
                <a16:creationId xmlns:a16="http://schemas.microsoft.com/office/drawing/2014/main" id="{CD959087-5AEE-D56B-A9A1-A64D267D566B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6854263" y="2342209"/>
            <a:ext cx="1376625" cy="1403659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7E385989-49B7-ED2C-D9DB-F74C6A4177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76493" y="2119509"/>
            <a:ext cx="1532164" cy="34481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VALORE 03</a:t>
            </a:r>
          </a:p>
        </p:txBody>
      </p:sp>
      <p:sp>
        <p:nvSpPr>
          <p:cNvPr id="17" name="Elemento grafico 3">
            <a:extLst>
              <a:ext uri="{FF2B5EF4-FFF2-40B4-BE49-F238E27FC236}">
                <a16:creationId xmlns:a16="http://schemas.microsoft.com/office/drawing/2014/main" id="{E89C3244-9C6F-8B51-8DBF-CC17B1C7C8F3}"/>
              </a:ext>
            </a:extLst>
          </p:cNvPr>
          <p:cNvSpPr/>
          <p:nvPr userDrawn="1"/>
        </p:nvSpPr>
        <p:spPr>
          <a:xfrm>
            <a:off x="3364330" y="1971919"/>
            <a:ext cx="2585083" cy="2593927"/>
          </a:xfrm>
          <a:custGeom>
            <a:avLst/>
            <a:gdLst>
              <a:gd name="csX0" fmla="*/ 121372 w 1065728"/>
              <a:gd name="csY0" fmla="*/ 122210 h 1069372"/>
              <a:gd name="csX1" fmla="*/ 121372 w 1065728"/>
              <a:gd name="csY1" fmla="*/ 947517 h 1069372"/>
              <a:gd name="csX2" fmla="*/ 944428 w 1065728"/>
              <a:gd name="csY2" fmla="*/ 947517 h 1069372"/>
              <a:gd name="csX3" fmla="*/ 944428 w 1065728"/>
              <a:gd name="csY3" fmla="*/ 122210 h 1069372"/>
              <a:gd name="csX4" fmla="*/ 121372 w 1065728"/>
              <a:gd name="csY4" fmla="*/ 122210 h 1069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5728" h="1069372">
                <a:moveTo>
                  <a:pt x="121372" y="122210"/>
                </a:moveTo>
                <a:cubicBezTo>
                  <a:pt x="-40457" y="284213"/>
                  <a:pt x="-40457" y="785325"/>
                  <a:pt x="121372" y="947517"/>
                </a:cubicBezTo>
                <a:cubicBezTo>
                  <a:pt x="283488" y="1109991"/>
                  <a:pt x="782598" y="1109991"/>
                  <a:pt x="944428" y="947517"/>
                </a:cubicBezTo>
                <a:cubicBezTo>
                  <a:pt x="1106162" y="785325"/>
                  <a:pt x="1106162" y="284213"/>
                  <a:pt x="944428" y="122210"/>
                </a:cubicBezTo>
                <a:cubicBezTo>
                  <a:pt x="782693" y="-40737"/>
                  <a:pt x="283107" y="-40737"/>
                  <a:pt x="121372" y="122210"/>
                </a:cubicBezTo>
              </a:path>
            </a:pathLst>
          </a:custGeom>
          <a:solidFill>
            <a:srgbClr val="B2E0D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it-IT">
              <a:solidFill>
                <a:srgbClr val="A4E2D2"/>
              </a:solidFill>
            </a:endParaRPr>
          </a:p>
        </p:txBody>
      </p:sp>
      <p:sp>
        <p:nvSpPr>
          <p:cNvPr id="18" name="Segnaposto immagine online 15">
            <a:extLst>
              <a:ext uri="{FF2B5EF4-FFF2-40B4-BE49-F238E27FC236}">
                <a16:creationId xmlns:a16="http://schemas.microsoft.com/office/drawing/2014/main" id="{2C869898-E9A6-C7E7-9E60-7328AEAF7799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3968559" y="2577403"/>
            <a:ext cx="1376625" cy="1403659"/>
          </a:xfrm>
        </p:spPr>
        <p:txBody>
          <a:bodyPr/>
          <a:lstStyle/>
          <a:p>
            <a:endParaRPr lang="it-IT"/>
          </a:p>
        </p:txBody>
      </p:sp>
      <p:sp>
        <p:nvSpPr>
          <p:cNvPr id="19" name="Segnaposto testo 7">
            <a:extLst>
              <a:ext uri="{FF2B5EF4-FFF2-40B4-BE49-F238E27FC236}">
                <a16:creationId xmlns:a16="http://schemas.microsoft.com/office/drawing/2014/main" id="{B0AAF84B-C0BE-AB24-DB56-FA0CE3468DA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90789" y="2354703"/>
            <a:ext cx="1532164" cy="34481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VALORE 02</a:t>
            </a:r>
          </a:p>
        </p:txBody>
      </p:sp>
      <p:sp>
        <p:nvSpPr>
          <p:cNvPr id="20" name="Elemento grafico 3">
            <a:extLst>
              <a:ext uri="{FF2B5EF4-FFF2-40B4-BE49-F238E27FC236}">
                <a16:creationId xmlns:a16="http://schemas.microsoft.com/office/drawing/2014/main" id="{59AD9755-AF68-B75B-AD62-A045A92B304C}"/>
              </a:ext>
            </a:extLst>
          </p:cNvPr>
          <p:cNvSpPr/>
          <p:nvPr userDrawn="1"/>
        </p:nvSpPr>
        <p:spPr>
          <a:xfrm>
            <a:off x="9135738" y="1971919"/>
            <a:ext cx="2585083" cy="2593927"/>
          </a:xfrm>
          <a:custGeom>
            <a:avLst/>
            <a:gdLst>
              <a:gd name="csX0" fmla="*/ 121372 w 1065728"/>
              <a:gd name="csY0" fmla="*/ 122210 h 1069372"/>
              <a:gd name="csX1" fmla="*/ 121372 w 1065728"/>
              <a:gd name="csY1" fmla="*/ 947517 h 1069372"/>
              <a:gd name="csX2" fmla="*/ 944428 w 1065728"/>
              <a:gd name="csY2" fmla="*/ 947517 h 1069372"/>
              <a:gd name="csX3" fmla="*/ 944428 w 1065728"/>
              <a:gd name="csY3" fmla="*/ 122210 h 1069372"/>
              <a:gd name="csX4" fmla="*/ 121372 w 1065728"/>
              <a:gd name="csY4" fmla="*/ 122210 h 1069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65728" h="1069372">
                <a:moveTo>
                  <a:pt x="121372" y="122210"/>
                </a:moveTo>
                <a:cubicBezTo>
                  <a:pt x="-40457" y="284213"/>
                  <a:pt x="-40457" y="785325"/>
                  <a:pt x="121372" y="947517"/>
                </a:cubicBezTo>
                <a:cubicBezTo>
                  <a:pt x="283488" y="1109991"/>
                  <a:pt x="782598" y="1109991"/>
                  <a:pt x="944428" y="947517"/>
                </a:cubicBezTo>
                <a:cubicBezTo>
                  <a:pt x="1106162" y="785325"/>
                  <a:pt x="1106162" y="284213"/>
                  <a:pt x="944428" y="122210"/>
                </a:cubicBezTo>
                <a:cubicBezTo>
                  <a:pt x="782693" y="-40737"/>
                  <a:pt x="283107" y="-40737"/>
                  <a:pt x="121372" y="122210"/>
                </a:cubicBezTo>
              </a:path>
            </a:pathLst>
          </a:custGeom>
          <a:solidFill>
            <a:srgbClr val="B2E0D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it-IT">
              <a:solidFill>
                <a:srgbClr val="A4E2D2"/>
              </a:solidFill>
            </a:endParaRPr>
          </a:p>
        </p:txBody>
      </p:sp>
      <p:sp>
        <p:nvSpPr>
          <p:cNvPr id="21" name="Segnaposto immagine online 15">
            <a:extLst>
              <a:ext uri="{FF2B5EF4-FFF2-40B4-BE49-F238E27FC236}">
                <a16:creationId xmlns:a16="http://schemas.microsoft.com/office/drawing/2014/main" id="{C3906D93-5C38-8CC1-8293-4842D302EEA0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9739967" y="2577403"/>
            <a:ext cx="1376625" cy="1403659"/>
          </a:xfrm>
        </p:spPr>
        <p:txBody>
          <a:bodyPr/>
          <a:lstStyle/>
          <a:p>
            <a:endParaRPr lang="it-IT"/>
          </a:p>
        </p:txBody>
      </p:sp>
      <p:sp>
        <p:nvSpPr>
          <p:cNvPr id="22" name="Segnaposto testo 7">
            <a:extLst>
              <a:ext uri="{FF2B5EF4-FFF2-40B4-BE49-F238E27FC236}">
                <a16:creationId xmlns:a16="http://schemas.microsoft.com/office/drawing/2014/main" id="{9C576C51-2EAF-C26A-4BF9-C3A9A639C50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662197" y="2354703"/>
            <a:ext cx="1532164" cy="344816"/>
          </a:xfrm>
        </p:spPr>
        <p:txBody>
          <a:bodyPr anchor="t" anchorCtr="0"/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VALORE 04</a:t>
            </a:r>
          </a:p>
        </p:txBody>
      </p:sp>
      <p:sp>
        <p:nvSpPr>
          <p:cNvPr id="10" name="Rettangolo con angoli arrotondati sullo stesso lato 9">
            <a:extLst>
              <a:ext uri="{FF2B5EF4-FFF2-40B4-BE49-F238E27FC236}">
                <a16:creationId xmlns:a16="http://schemas.microsoft.com/office/drawing/2014/main" id="{B64FD3F7-7A10-9A0C-926D-538D5FF901ED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1BEBCEE3-2FE9-7200-5F6F-9449DC3B0D16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3" name="Immagine 12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2E45238E-4344-D0F1-FCE7-40FA29F000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E6F48CED-BAE7-472F-31E3-B646A743DB06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687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 blocchi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AFBFA4AD-8B2F-EAA6-E6F4-5824CB2D2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194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Slide +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BDE08825-9263-9276-BBB2-C23E52A3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4" name="Segnaposto testo 7">
            <a:extLst>
              <a:ext uri="{FF2B5EF4-FFF2-40B4-BE49-F238E27FC236}">
                <a16:creationId xmlns:a16="http://schemas.microsoft.com/office/drawing/2014/main" id="{DF146615-3EB7-1AE2-740E-7C0B374EFF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144" y="888129"/>
            <a:ext cx="8521072" cy="344816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Fare clic per modificare il sottotitolo della diapositiva</a:t>
            </a:r>
          </a:p>
        </p:txBody>
      </p:sp>
      <p:sp>
        <p:nvSpPr>
          <p:cNvPr id="8" name="Segnaposto titolo 19">
            <a:extLst>
              <a:ext uri="{FF2B5EF4-FFF2-40B4-BE49-F238E27FC236}">
                <a16:creationId xmlns:a16="http://schemas.microsoft.com/office/drawing/2014/main" id="{DF535EAB-1DBC-66A8-FDFE-D2478BC774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144" y="387680"/>
            <a:ext cx="8609851" cy="3448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2800" b="1" i="0" baseline="0">
                <a:solidFill>
                  <a:srgbClr val="005157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Fare clic per modificare il titolo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28AD9801-9A10-C115-86BE-CB02CCB7D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9210" y="2023806"/>
            <a:ext cx="5462646" cy="3762089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sed </a:t>
            </a:r>
            <a:r>
              <a:rPr lang="it-IT" err="1"/>
              <a:t>diam</a:t>
            </a:r>
            <a:r>
              <a:rPr lang="it-IT"/>
              <a:t> </a:t>
            </a:r>
            <a:r>
              <a:rPr lang="it-IT" err="1"/>
              <a:t>nonummy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 </a:t>
            </a:r>
            <a:r>
              <a:rPr lang="it-IT" err="1"/>
              <a:t>euismod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ut </a:t>
            </a:r>
            <a:r>
              <a:rPr lang="it-IT" err="1"/>
              <a:t>laoreet</a:t>
            </a:r>
            <a:r>
              <a:rPr lang="it-IT"/>
              <a:t> dolore magna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erat</a:t>
            </a:r>
            <a:r>
              <a:rPr lang="it-IT"/>
              <a:t> </a:t>
            </a:r>
            <a:r>
              <a:rPr lang="it-IT" err="1"/>
              <a:t>volutpat</a:t>
            </a:r>
            <a:r>
              <a:rPr lang="it-IT"/>
              <a:t>. </a:t>
            </a:r>
          </a:p>
          <a:p>
            <a:pPr lvl="0"/>
            <a:r>
              <a:rPr lang="it-IT"/>
              <a:t>Ut </a:t>
            </a:r>
            <a:r>
              <a:rPr lang="it-IT" err="1"/>
              <a:t>wisi</a:t>
            </a:r>
            <a:r>
              <a:rPr lang="it-IT"/>
              <a:t> </a:t>
            </a:r>
            <a:r>
              <a:rPr lang="it-IT" err="1"/>
              <a:t>enim</a:t>
            </a:r>
            <a:r>
              <a:rPr lang="it-IT"/>
              <a:t> ad </a:t>
            </a:r>
            <a:r>
              <a:rPr lang="it-IT" err="1"/>
              <a:t>minim</a:t>
            </a:r>
            <a:r>
              <a:rPr lang="it-IT"/>
              <a:t> </a:t>
            </a:r>
            <a:r>
              <a:rPr lang="it-IT" err="1"/>
              <a:t>veniam</a:t>
            </a:r>
            <a:r>
              <a:rPr lang="it-IT"/>
              <a:t>, </a:t>
            </a:r>
            <a:r>
              <a:rPr lang="it-IT" err="1"/>
              <a:t>quis</a:t>
            </a:r>
            <a:r>
              <a:rPr lang="it-IT"/>
              <a:t> </a:t>
            </a:r>
            <a:r>
              <a:rPr lang="it-IT" err="1"/>
              <a:t>nostrud</a:t>
            </a:r>
            <a:r>
              <a:rPr lang="it-IT"/>
              <a:t> </a:t>
            </a:r>
            <a:r>
              <a:rPr lang="it-IT" err="1"/>
              <a:t>exerci</a:t>
            </a:r>
            <a:r>
              <a:rPr lang="it-IT"/>
              <a:t> </a:t>
            </a:r>
            <a:r>
              <a:rPr lang="it-IT" err="1"/>
              <a:t>tation</a:t>
            </a:r>
            <a:r>
              <a:rPr lang="it-IT"/>
              <a:t> </a:t>
            </a:r>
            <a:r>
              <a:rPr lang="it-IT" err="1"/>
              <a:t>ullamcorper</a:t>
            </a:r>
            <a:r>
              <a:rPr lang="it-IT"/>
              <a:t> </a:t>
            </a:r>
            <a:r>
              <a:rPr lang="it-IT" err="1"/>
              <a:t>suscipit</a:t>
            </a:r>
            <a:r>
              <a:rPr lang="it-IT"/>
              <a:t> </a:t>
            </a:r>
            <a:r>
              <a:rPr lang="it-IT" err="1"/>
              <a:t>lobortis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ut </a:t>
            </a:r>
            <a:r>
              <a:rPr lang="it-IT" err="1"/>
              <a:t>aliquip</a:t>
            </a:r>
            <a:r>
              <a:rPr lang="it-IT"/>
              <a:t> ex ea commodo </a:t>
            </a:r>
            <a:r>
              <a:rPr lang="it-IT" err="1"/>
              <a:t>consequat</a:t>
            </a:r>
            <a:r>
              <a:rPr lang="it-IT"/>
              <a:t>.</a:t>
            </a:r>
          </a:p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8669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headline e blocch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F4C94105-9F6F-F2DC-8925-AFD3481DB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264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Quote 01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logo, Elementi grafici, simbolo, grafica&#10;&#10;Il contenuto generato dall'IA potrebbe non essere corretto.">
            <a:extLst>
              <a:ext uri="{FF2B5EF4-FFF2-40B4-BE49-F238E27FC236}">
                <a16:creationId xmlns:a16="http://schemas.microsoft.com/office/drawing/2014/main" id="{893C2E97-81F6-CFE7-AB76-92F66CC79F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30629" y="513462"/>
            <a:ext cx="1678250" cy="5636731"/>
          </a:xfrm>
          <a:prstGeom prst="rect">
            <a:avLst/>
          </a:prstGeom>
        </p:spPr>
      </p:pic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868535AB-DA40-6AD9-295E-E2BFD06382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1305" y="2003562"/>
            <a:ext cx="7185377" cy="265653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44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85AB6670-75F7-D519-6B8D-CF0F29C676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09225" y="5064726"/>
            <a:ext cx="2963391" cy="682055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</a:t>
            </a:r>
          </a:p>
          <a:p>
            <a:pPr lvl="0"/>
            <a:r>
              <a:rPr lang="it-IT"/>
              <a:t>Titolo</a:t>
            </a:r>
          </a:p>
        </p:txBody>
      </p:sp>
      <p:sp>
        <p:nvSpPr>
          <p:cNvPr id="6" name="Rettangolo con angoli arrotondati sullo stesso lato 5">
            <a:extLst>
              <a:ext uri="{FF2B5EF4-FFF2-40B4-BE49-F238E27FC236}">
                <a16:creationId xmlns:a16="http://schemas.microsoft.com/office/drawing/2014/main" id="{C8011DDB-DF28-2D19-800C-402FEF1F3EF5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48A53F9-5C9E-779D-CD46-4DD92AF53660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8" name="Immagine 7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82D4F1C1-BDCD-F3B7-09F5-B986E3F3E7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50C7B54-9048-5F4E-B094-DD0F223CFDE8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2204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Quote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testo 7">
            <a:extLst>
              <a:ext uri="{FF2B5EF4-FFF2-40B4-BE49-F238E27FC236}">
                <a16:creationId xmlns:a16="http://schemas.microsoft.com/office/drawing/2014/main" id="{ABAC04B5-B605-ED91-A177-CBB394C050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09225" y="5064726"/>
            <a:ext cx="2963391" cy="682055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Nome Cognome</a:t>
            </a:r>
          </a:p>
          <a:p>
            <a:pPr lvl="0"/>
            <a:r>
              <a:rPr lang="it-IT"/>
              <a:t>Titolo</a:t>
            </a:r>
          </a:p>
        </p:txBody>
      </p:sp>
      <p:pic>
        <p:nvPicPr>
          <p:cNvPr id="16" name="Immagine 15" descr="Immagine che contiene logo, Elementi grafici, simbolo, grafica&#10;&#10;Il contenuto generato dall'IA potrebbe non essere corretto.">
            <a:extLst>
              <a:ext uri="{FF2B5EF4-FFF2-40B4-BE49-F238E27FC236}">
                <a16:creationId xmlns:a16="http://schemas.microsoft.com/office/drawing/2014/main" id="{D06044AE-418F-5FC2-4234-5D90A2896B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630629" y="513462"/>
            <a:ext cx="1678250" cy="5636731"/>
          </a:xfrm>
          <a:prstGeom prst="rect">
            <a:avLst/>
          </a:prstGeom>
        </p:spPr>
      </p:pic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5EE708D7-EFBD-7227-FFAB-09DD77A648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01305" y="2003562"/>
            <a:ext cx="7185377" cy="265653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4400" b="0" i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 err="1"/>
              <a:t>Lorem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 </a:t>
            </a:r>
            <a:r>
              <a:rPr lang="it-IT" err="1"/>
              <a:t>consectetuer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 </a:t>
            </a:r>
            <a:r>
              <a:rPr lang="it-IT" err="1"/>
              <a:t>ipsum</a:t>
            </a:r>
            <a:r>
              <a:rPr lang="it-IT"/>
              <a:t> dolor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endParaRPr lang="it-IT"/>
          </a:p>
        </p:txBody>
      </p:sp>
      <p:sp>
        <p:nvSpPr>
          <p:cNvPr id="3" name="Segnaposto numero diapositiva 5">
            <a:extLst>
              <a:ext uri="{FF2B5EF4-FFF2-40B4-BE49-F238E27FC236}">
                <a16:creationId xmlns:a16="http://schemas.microsoft.com/office/drawing/2014/main" id="{0C80A801-0821-0116-136B-1CB4E17CD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3097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 chiusura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241B93A0-CB4B-D34F-3B22-839B40B2B8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885" y="4743466"/>
            <a:ext cx="2944439" cy="65437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Ufficio</a:t>
            </a:r>
          </a:p>
          <a:p>
            <a:pPr lvl="0"/>
            <a:r>
              <a:rPr lang="it-IT"/>
              <a:t>Nome Cognome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F423C91B-82BC-15F8-6A00-76697C602E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885" y="2484858"/>
            <a:ext cx="9803643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Grazie!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BD776724-6D68-319D-AC29-024E027CB9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5885" y="5490817"/>
            <a:ext cx="2944439" cy="4064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009969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Mail: </a:t>
            </a:r>
            <a:r>
              <a:rPr lang="it-IT" err="1"/>
              <a:t>mariorossi@bper.it</a:t>
            </a:r>
            <a:endParaRPr lang="it-IT"/>
          </a:p>
        </p:txBody>
      </p:sp>
      <p:sp>
        <p:nvSpPr>
          <p:cNvPr id="6" name="Rettangolo con angoli arrotondati sullo stesso lato 5">
            <a:extLst>
              <a:ext uri="{FF2B5EF4-FFF2-40B4-BE49-F238E27FC236}">
                <a16:creationId xmlns:a16="http://schemas.microsoft.com/office/drawing/2014/main" id="{8286925E-A115-F2DB-DAF8-CD1FF2D9569B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A6DB2DE-A919-5756-5DB0-3D74A80768D7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8" name="Immagine 7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69843998-314D-4EFE-FB67-C907804C98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49730E7-E8DE-069A-1AA6-FCC971A5806B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43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 chiusura">
    <p:bg>
      <p:bgPr>
        <a:solidFill>
          <a:srgbClr val="0051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241B93A0-CB4B-D34F-3B22-839B40B2B8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5885" y="4743466"/>
            <a:ext cx="2944439" cy="654373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Ufficio</a:t>
            </a:r>
          </a:p>
          <a:p>
            <a:pPr lvl="0"/>
            <a:r>
              <a:rPr lang="it-IT"/>
              <a:t>Nome Cognome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F423C91B-82BC-15F8-6A00-76697C602E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885" y="2484858"/>
            <a:ext cx="9803643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 i="0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it-IT"/>
              <a:t>Grazie!</a:t>
            </a:r>
          </a:p>
        </p:txBody>
      </p:sp>
      <p:sp>
        <p:nvSpPr>
          <p:cNvPr id="2" name="Segnaposto testo 7">
            <a:extLst>
              <a:ext uri="{FF2B5EF4-FFF2-40B4-BE49-F238E27FC236}">
                <a16:creationId xmlns:a16="http://schemas.microsoft.com/office/drawing/2014/main" id="{BD776724-6D68-319D-AC29-024E027CB9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5885" y="5490817"/>
            <a:ext cx="2944439" cy="406400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rgbClr val="009969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it-IT"/>
              <a:t>Mail: </a:t>
            </a:r>
            <a:r>
              <a:rPr lang="it-IT" err="1"/>
              <a:t>mariorossi@bper.it</a:t>
            </a:r>
            <a:endParaRPr lang="it-IT"/>
          </a:p>
        </p:txBody>
      </p:sp>
      <p:pic>
        <p:nvPicPr>
          <p:cNvPr id="4" name="Immagine 3" descr="Immagine che contiene logo, simbolo, Elementi grafici, Carattere&#10;&#10;Il contenuto generato dall'IA potrebbe non essere corretto.">
            <a:extLst>
              <a:ext uri="{FF2B5EF4-FFF2-40B4-BE49-F238E27FC236}">
                <a16:creationId xmlns:a16="http://schemas.microsoft.com/office/drawing/2014/main" id="{152D71DC-5F5B-F90F-58AE-80B09BD284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490533" y="468102"/>
            <a:ext cx="1595582" cy="5359074"/>
          </a:xfrm>
          <a:prstGeom prst="rect">
            <a:avLst/>
          </a:prstGeom>
        </p:spPr>
      </p:pic>
      <p:sp>
        <p:nvSpPr>
          <p:cNvPr id="7" name="Rettangolo con angoli arrotondati sullo stesso lato 6">
            <a:extLst>
              <a:ext uri="{FF2B5EF4-FFF2-40B4-BE49-F238E27FC236}">
                <a16:creationId xmlns:a16="http://schemas.microsoft.com/office/drawing/2014/main" id="{01912A4E-6CD6-B39A-3B89-B732F797449B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9969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4F984F59-F0BE-504D-74B9-6C5CE74C0499}"/>
              </a:ext>
            </a:extLst>
          </p:cNvPr>
          <p:cNvSpPr txBox="1">
            <a:spLocks/>
          </p:cNvSpPr>
          <p:nvPr userDrawn="1"/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050" b="0" i="0" kern="1200">
                <a:solidFill>
                  <a:srgbClr val="F9FFFF"/>
                </a:solidFill>
                <a:latin typeface="Open Sans Ligh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FE73D2-F323-824A-911D-25446B906634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12" name="Immagine 11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B301AFA3-8991-8346-14A4-10A2F1ADC3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D840D939-90F4-4195-FAFB-DBFA4F977C43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rgbClr val="0051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878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sullo stesso lato 6">
            <a:extLst>
              <a:ext uri="{FF2B5EF4-FFF2-40B4-BE49-F238E27FC236}">
                <a16:creationId xmlns:a16="http://schemas.microsoft.com/office/drawing/2014/main" id="{E7CE20FB-4A5B-EBEB-4233-35D0BDEC6BC2}"/>
              </a:ext>
            </a:extLst>
          </p:cNvPr>
          <p:cNvSpPr/>
          <p:nvPr userDrawn="1"/>
        </p:nvSpPr>
        <p:spPr>
          <a:xfrm>
            <a:off x="893135" y="6137238"/>
            <a:ext cx="10419907" cy="64972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157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BA19BF4-6D6B-390B-E7DC-CDDB80354F23}"/>
              </a:ext>
            </a:extLst>
          </p:cNvPr>
          <p:cNvSpPr/>
          <p:nvPr userDrawn="1"/>
        </p:nvSpPr>
        <p:spPr>
          <a:xfrm flipV="1">
            <a:off x="893136" y="6786965"/>
            <a:ext cx="10419907" cy="71035"/>
          </a:xfrm>
          <a:prstGeom prst="rect">
            <a:avLst/>
          </a:prstGeom>
          <a:solidFill>
            <a:srgbClr val="009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pic>
        <p:nvPicPr>
          <p:cNvPr id="9" name="Immagine 8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853E8470-4C8B-D6B3-CBA3-0CD29F35EEE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82017" y="6268103"/>
            <a:ext cx="2235199" cy="40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5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24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005157"/>
          </a:solidFill>
          <a:latin typeface="Open Sans Extrabold" pitchFamily="2" charset="0"/>
          <a:ea typeface="Open Sans Extrabold" pitchFamily="2" charset="0"/>
          <a:cs typeface="Open Sans Extra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20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4247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346" userDrawn="1">
          <p15:clr>
            <a:srgbClr val="F26B43"/>
          </p15:clr>
        </p15:guide>
        <p15:guide id="9" orient="horz" pos="3702" userDrawn="1">
          <p15:clr>
            <a:srgbClr val="F26B43"/>
          </p15:clr>
        </p15:guide>
        <p15:guide id="10" orient="horz" pos="459" userDrawn="1">
          <p15:clr>
            <a:srgbClr val="F26B43"/>
          </p15:clr>
        </p15:guide>
        <p15:guide id="11" orient="horz" pos="1094" userDrawn="1">
          <p15:clr>
            <a:srgbClr val="F26B43"/>
          </p15:clr>
        </p15:guide>
        <p15:guide id="12" orient="horz" pos="1289" userDrawn="1">
          <p15:clr>
            <a:srgbClr val="F26B43"/>
          </p15:clr>
        </p15:guide>
        <p15:guide id="13" pos="461" userDrawn="1">
          <p15:clr>
            <a:srgbClr val="F26B43"/>
          </p15:clr>
        </p15:guide>
        <p15:guide id="14" pos="72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sullo stesso lato 3">
            <a:extLst>
              <a:ext uri="{FF2B5EF4-FFF2-40B4-BE49-F238E27FC236}">
                <a16:creationId xmlns:a16="http://schemas.microsoft.com/office/drawing/2014/main" id="{8EEDAFAC-28E0-195D-B6B1-496D97D632C2}"/>
              </a:ext>
            </a:extLst>
          </p:cNvPr>
          <p:cNvSpPr/>
          <p:nvPr userDrawn="1"/>
        </p:nvSpPr>
        <p:spPr>
          <a:xfrm>
            <a:off x="372185" y="6380563"/>
            <a:ext cx="11448339" cy="4064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157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B9916A-EE70-28F6-B422-9F438A617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144" y="2046289"/>
            <a:ext cx="10719656" cy="33210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2E732740-3454-B210-4045-8A5620008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885" y="6502471"/>
            <a:ext cx="1170432" cy="22485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‹N›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08E2EA7-E3EB-83BD-B1FF-B11EC5AEEB8C}"/>
              </a:ext>
            </a:extLst>
          </p:cNvPr>
          <p:cNvSpPr/>
          <p:nvPr userDrawn="1"/>
        </p:nvSpPr>
        <p:spPr>
          <a:xfrm flipV="1">
            <a:off x="371475" y="6786962"/>
            <a:ext cx="11449050" cy="710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>
              <a:latin typeface="Open Sans Light" pitchFamily="2" charset="0"/>
            </a:endParaRPr>
          </a:p>
        </p:txBody>
      </p:sp>
      <p:sp>
        <p:nvSpPr>
          <p:cNvPr id="10" name="Segnaposto titolo 9">
            <a:extLst>
              <a:ext uri="{FF2B5EF4-FFF2-40B4-BE49-F238E27FC236}">
                <a16:creationId xmlns:a16="http://schemas.microsoft.com/office/drawing/2014/main" id="{C0B32D4B-59FC-F8CF-8914-D3F9D125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44" y="349251"/>
            <a:ext cx="10719656" cy="138747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it-IT"/>
              <a:t>Fare clic per modificare il titolo</a:t>
            </a:r>
          </a:p>
        </p:txBody>
      </p:sp>
      <p:pic>
        <p:nvPicPr>
          <p:cNvPr id="6" name="Immagine 5" descr="Immagine che contiene testo, Carattere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02EB2E07-2F01-270B-C6E2-A9FBCA67737F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9546717" y="6438149"/>
            <a:ext cx="1553083" cy="2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13" r:id="rId2"/>
    <p:sldLayoutId id="2147483697" r:id="rId3"/>
    <p:sldLayoutId id="2147483712" r:id="rId4"/>
    <p:sldLayoutId id="2147483699" r:id="rId5"/>
    <p:sldLayoutId id="2147483700" r:id="rId6"/>
    <p:sldLayoutId id="2147483714" r:id="rId7"/>
    <p:sldLayoutId id="2147483722" r:id="rId8"/>
    <p:sldLayoutId id="2147483701" r:id="rId9"/>
    <p:sldLayoutId id="2147483711" r:id="rId10"/>
    <p:sldLayoutId id="2147483723" r:id="rId11"/>
    <p:sldLayoutId id="2147483702" r:id="rId12"/>
    <p:sldLayoutId id="2147483704" r:id="rId13"/>
    <p:sldLayoutId id="2147483715" r:id="rId14"/>
    <p:sldLayoutId id="2147483706" r:id="rId15"/>
    <p:sldLayoutId id="2147483703" r:id="rId16"/>
    <p:sldLayoutId id="2147483705" r:id="rId17"/>
    <p:sldLayoutId id="2147483709" r:id="rId18"/>
    <p:sldLayoutId id="2147483708" r:id="rId19"/>
    <p:sldLayoutId id="2147483710" r:id="rId20"/>
    <p:sldLayoutId id="2147483721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005157"/>
          </a:solidFill>
          <a:latin typeface="Open Sans Extrabold" pitchFamily="2" charset="0"/>
          <a:ea typeface="Open Sans Extrabold" pitchFamily="2" charset="0"/>
          <a:cs typeface="Open Sans Extra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5157"/>
          </a:solidFill>
          <a:latin typeface="Open Sans 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20">
          <p15:clr>
            <a:srgbClr val="F26B43"/>
          </p15:clr>
        </p15:guide>
        <p15:guide id="5" orient="horz" pos="3498">
          <p15:clr>
            <a:srgbClr val="F26B43"/>
          </p15:clr>
        </p15:guide>
        <p15:guide id="6" orient="horz" pos="3838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346">
          <p15:clr>
            <a:srgbClr val="F26B43"/>
          </p15:clr>
        </p15:guide>
        <p15:guide id="9" orient="horz" pos="3702">
          <p15:clr>
            <a:srgbClr val="F26B43"/>
          </p15:clr>
        </p15:guide>
        <p15:guide id="10" orient="horz" pos="459">
          <p15:clr>
            <a:srgbClr val="F26B43"/>
          </p15:clr>
        </p15:guide>
        <p15:guide id="11" orient="horz" pos="1094">
          <p15:clr>
            <a:srgbClr val="F26B43"/>
          </p15:clr>
        </p15:guide>
        <p15:guide id="12" orient="horz" pos="1289">
          <p15:clr>
            <a:srgbClr val="F26B43"/>
          </p15:clr>
        </p15:guide>
        <p15:guide id="13" pos="688">
          <p15:clr>
            <a:srgbClr val="F26B43"/>
          </p15:clr>
        </p15:guide>
        <p15:guide id="14" pos="69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galleriabper.it/didattica-e-laboratori" TargetMode="External"/><Relationship Id="rId2" Type="http://schemas.openxmlformats.org/officeDocument/2006/relationships/hyperlink" Target="mailto:lagalleria@bper.it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9DF2-8321-EBE5-4B89-5BD6C3507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FC50FE7-499C-C8BD-B010-581C9608DE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 anchorCtr="0"/>
          <a:lstStyle/>
          <a:p>
            <a:r>
              <a:rPr lang="it-IT">
                <a:solidFill>
                  <a:schemeClr val="accent1"/>
                </a:solidFill>
                <a:latin typeface="Open Sans"/>
                <a:ea typeface="Open Sans"/>
                <a:cs typeface="Open Sans"/>
              </a:rPr>
              <a:t>ANNO SCOLASTICO 2026 – 2027 </a:t>
            </a:r>
            <a:endParaRPr lang="it-IT">
              <a:solidFill>
                <a:schemeClr val="accent1"/>
              </a:solidFill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F7F922C-E1A2-DEE4-8A22-DA76CBB1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712" y="871573"/>
            <a:ext cx="9230128" cy="1239279"/>
          </a:xfrm>
        </p:spPr>
        <p:txBody>
          <a:bodyPr lIns="91440" tIns="45720" rIns="91440" bIns="45720" anchor="t"/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Palazzo Farinosi Branconi, L'Aquila</a:t>
            </a:r>
            <a:br>
              <a:rPr lang="it-IT">
                <a:latin typeface="Open Sans Extrabold"/>
                <a:ea typeface="Open Sans Extrabold"/>
                <a:cs typeface="Open Sans Extrabold"/>
              </a:rPr>
            </a:br>
            <a:r>
              <a:rPr lang="it-IT">
                <a:latin typeface="Open Sans Extrabold"/>
                <a:ea typeface="Open Sans Extrabold"/>
                <a:cs typeface="Open Sans Extrabold"/>
              </a:rPr>
              <a:t>Proposta didattica per le scuole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779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BBFD8D-D563-F62D-DF04-60A111827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8459855-F839-0D41-F90E-A2246704C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Palazzo Farinosi Branconi </a:t>
            </a:r>
            <a:endParaRPr lang="it-IT" sz="280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EA54812-E4D3-9283-E885-6E9874C69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>
                <a:latin typeface="Open Sans Medium"/>
                <a:ea typeface="Open Sans Medium"/>
                <a:cs typeface="Open Sans Medium"/>
              </a:rPr>
              <a:t>La collezione permanente</a:t>
            </a:r>
            <a:endParaRPr lang="it-IT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1F4563-0347-BC69-A125-2DCB39FEDB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98034" y="1519011"/>
            <a:ext cx="4884826" cy="31368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it-IT" sz="1200">
                <a:latin typeface="Open Sans"/>
                <a:ea typeface="Open Sans"/>
                <a:cs typeface="Open Sans"/>
              </a:rPr>
              <a:t>L’offerta didattica di Palazzo Farinosi Branconi valorizza la collezione permanente attraverso il dialogo tra opere, palazzo, pubblico e territorio aquilano.</a:t>
            </a:r>
            <a:endParaRPr lang="it-IT" sz="1200">
              <a:cs typeface="Open Sans"/>
            </a:endParaRPr>
          </a:p>
          <a:p>
            <a:pPr>
              <a:lnSpc>
                <a:spcPct val="150000"/>
              </a:lnSpc>
            </a:pPr>
            <a:r>
              <a:rPr lang="it-IT" sz="1200">
                <a:latin typeface="Open Sans"/>
                <a:ea typeface="Open Sans"/>
                <a:cs typeface="Open Sans"/>
              </a:rPr>
              <a:t>I percorsi sono rivolti alle scuole di ogni ordine e grado e adattati alle diverse fasce d’età. Le attività coinvolgono gli studenti in esperienze attive e partecipative degli spazi museali. Le proposte spaziano da percorsi sensoriali per i più piccoli ad approfondimenti storico-artistici e civici per i più grandi. Visite interattive, laboratori e itinerari tematici stimolano creatività, pensiero critico e sviluppo cognitivo. Particolare attenzione è dedicata all’inclusività e all’accessibilità, anche per gli studenti con bisogni educativi speciali.</a:t>
            </a:r>
            <a:endParaRPr lang="it-IT" sz="1200">
              <a:cs typeface="Open Sans"/>
            </a:endParaRPr>
          </a:p>
          <a:p>
            <a:endParaRPr lang="it-IT">
              <a:latin typeface="Open Sans"/>
              <a:ea typeface="Open Sans"/>
              <a:cs typeface="Open Sans"/>
            </a:endParaRP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5AFB0E0-5917-267E-A2EF-F83C2B77D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50" b="0" i="0">
                <a:solidFill>
                  <a:srgbClr val="F9FFFF"/>
                </a:solidFill>
                <a:latin typeface="Open Sans Light" pitchFamily="2" charset="0"/>
              </a:defRPr>
            </a:lvl1pPr>
          </a:lstStyle>
          <a:p>
            <a:pPr algn="l"/>
            <a:fld id="{3BFE73D2-F323-824A-911D-25446B906634}" type="slidenum">
              <a:rPr lang="it-IT" smtClean="0"/>
              <a:pPr algn="l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0901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328AE-9DAB-924A-BD94-59DA5D465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356EF79-7BD5-BA40-3C1D-7549E0D5A554}"/>
              </a:ext>
            </a:extLst>
          </p:cNvPr>
          <p:cNvSpPr/>
          <p:nvPr/>
        </p:nvSpPr>
        <p:spPr>
          <a:xfrm>
            <a:off x="6217272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CF2A107C-93E9-360A-1B1F-0AE629C427FA}"/>
              </a:ext>
            </a:extLst>
          </p:cNvPr>
          <p:cNvSpPr/>
          <p:nvPr/>
        </p:nvSpPr>
        <p:spPr>
          <a:xfrm>
            <a:off x="380143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2714EE6-D98B-957B-C206-4427DE9344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>
                <a:latin typeface="Open Sans Medium"/>
                <a:ea typeface="Open Sans Medium"/>
                <a:cs typeface="Open Sans Medium"/>
              </a:rPr>
              <a:t>DAI 3 AI 5 ANNI</a:t>
            </a:r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C0D4EA8D-3F0C-2289-390A-E2EC3266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INFANZIA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FA7BD8D-E26F-764D-9BFC-3B3684C7B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3</a:t>
            </a:fld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CFB60AC-2E01-298F-6EA2-4C6A6D3B773E}"/>
              </a:ext>
            </a:extLst>
          </p:cNvPr>
          <p:cNvSpPr/>
          <p:nvPr/>
        </p:nvSpPr>
        <p:spPr>
          <a:xfrm>
            <a:off x="1365892" y="1841325"/>
            <a:ext cx="3628214" cy="288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ECBB5066-FB91-0534-417D-88697747F984}"/>
              </a:ext>
            </a:extLst>
          </p:cNvPr>
          <p:cNvSpPr txBox="1">
            <a:spLocks/>
          </p:cNvSpPr>
          <p:nvPr/>
        </p:nvSpPr>
        <p:spPr>
          <a:xfrm>
            <a:off x="1455515" y="1846324"/>
            <a:ext cx="3456225" cy="2543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UN MUSEO PIENO DI ANIMALI</a:t>
            </a:r>
            <a:endParaRPr lang="it-IT" sz="1600" b="1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8747DFD3-EF09-D32B-6EF4-CEB331FB609F}"/>
              </a:ext>
            </a:extLst>
          </p:cNvPr>
          <p:cNvSpPr txBox="1">
            <a:spLocks/>
          </p:cNvSpPr>
          <p:nvPr/>
        </p:nvSpPr>
        <p:spPr>
          <a:xfrm>
            <a:off x="705492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 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Un percorso alla scoperta degli animali nascosti nelle opere della sezione ottocentesca. Cani, pecore e cavalli diventano guide per osservare dettagli, colori e storie rappresentate.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Attraverso giochi e narrazioni i bambini scoprono il significato simbolico degli animali nell’arte e il loro legame con la vita quotidiana e la fantasia.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L’attività si conclude con un laboratorio creativo in cui i bambini realizzano una “maschera animale”.</a:t>
            </a:r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B758864-E65F-F315-AEAC-B92ED1D64B5E}"/>
              </a:ext>
            </a:extLst>
          </p:cNvPr>
          <p:cNvSpPr/>
          <p:nvPr/>
        </p:nvSpPr>
        <p:spPr>
          <a:xfrm>
            <a:off x="7305138" y="1819554"/>
            <a:ext cx="3432272" cy="288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724595B4-1579-C0E5-E7A5-788A272B60AB}"/>
              </a:ext>
            </a:extLst>
          </p:cNvPr>
          <p:cNvSpPr txBox="1">
            <a:spLocks/>
          </p:cNvSpPr>
          <p:nvPr/>
        </p:nvSpPr>
        <p:spPr>
          <a:xfrm>
            <a:off x="7619732" y="1853581"/>
            <a:ext cx="2803082" cy="261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DIPINGO COME I PALIZZI!</a:t>
            </a:r>
            <a:endParaRPr lang="it-IT" sz="1600"/>
          </a:p>
        </p:txBody>
      </p:sp>
      <p:sp>
        <p:nvSpPr>
          <p:cNvPr id="21" name="Segnaposto testo 4">
            <a:extLst>
              <a:ext uri="{FF2B5EF4-FFF2-40B4-BE49-F238E27FC236}">
                <a16:creationId xmlns:a16="http://schemas.microsoft.com/office/drawing/2014/main" id="{3B514354-ECB6-FEBC-50FE-5A4AB0C3CD4F}"/>
              </a:ext>
            </a:extLst>
          </p:cNvPr>
          <p:cNvSpPr txBox="1">
            <a:spLocks/>
          </p:cNvSpPr>
          <p:nvPr/>
        </p:nvSpPr>
        <p:spPr>
          <a:xfrm>
            <a:off x="6557652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Partendo dalle opere dei fratelli Palizzi, i bambini scopriranno vedute e paesaggi ottocenteschi ammirando campagne, montagne e cieli lontani.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L’osservazione è il motore per invitare i piccoli partecipanti ad immaginare storie dentro le immagini.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L’attività si completa con un laboratorio creativo in cui ciascun bambino è chiamato a realizzare il proprio paesaggio del cuore con i colori a cera.</a:t>
            </a:r>
            <a:endParaRPr lang="it-IT"/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4284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E4440-9650-6C91-6E77-3FB4CF269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5E5C17F-6608-C0EA-D0BC-F69FFC0DFA78}"/>
              </a:ext>
            </a:extLst>
          </p:cNvPr>
          <p:cNvSpPr/>
          <p:nvPr/>
        </p:nvSpPr>
        <p:spPr>
          <a:xfrm>
            <a:off x="6108415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6963043-E42A-076A-243F-A72A11495FD8}"/>
              </a:ext>
            </a:extLst>
          </p:cNvPr>
          <p:cNvSpPr/>
          <p:nvPr/>
        </p:nvSpPr>
        <p:spPr>
          <a:xfrm>
            <a:off x="380143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BD6BD0AF-E3F9-8D3A-24B3-317F78B2B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>
                <a:latin typeface="Open Sans Medium"/>
                <a:ea typeface="Open Sans Medium"/>
                <a:cs typeface="Open Sans Medium"/>
              </a:rPr>
              <a:t>DAI 6 AI 10 ANNI</a:t>
            </a:r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1189FF7-AB5F-AB9C-A13A-0D22F494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PRIMARIA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DB6EE2-8126-587C-3505-EEBC10760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4</a:t>
            </a:fld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FD9F5DE-DD43-1DFE-12E1-F02174175E5D}"/>
              </a:ext>
            </a:extLst>
          </p:cNvPr>
          <p:cNvSpPr/>
          <p:nvPr/>
        </p:nvSpPr>
        <p:spPr>
          <a:xfrm>
            <a:off x="1068349" y="1841325"/>
            <a:ext cx="4223299" cy="28111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31C9EB1C-7380-072A-C3FA-D8F068E101B2}"/>
              </a:ext>
            </a:extLst>
          </p:cNvPr>
          <p:cNvSpPr txBox="1">
            <a:spLocks/>
          </p:cNvSpPr>
          <p:nvPr/>
        </p:nvSpPr>
        <p:spPr>
          <a:xfrm>
            <a:off x="1230544" y="1853582"/>
            <a:ext cx="3906167" cy="283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ALLA SCOPERTA DELLE NOSTRE RADICI</a:t>
            </a:r>
            <a:endParaRPr lang="it-IT" sz="1600" b="1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A4E09B25-F7ED-107E-3ED7-142647204ED8}"/>
              </a:ext>
            </a:extLst>
          </p:cNvPr>
          <p:cNvSpPr txBox="1">
            <a:spLocks/>
          </p:cNvSpPr>
          <p:nvPr/>
        </p:nvSpPr>
        <p:spPr>
          <a:xfrm>
            <a:off x="712749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La visita al museo è dedicata alla scoperta del palazzo, delle sue decorazioni, degli stemmi e della storia della famiglia Branconio. Attraverso il racconto i bambini scoprono cos’è un albero genealogico, quale sia il suo significato e quello dei legami familiari.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Dalla riflessione sul passato gli studenti vengono invitati a realizzare, in laboratorio, l’albero genealogico della propria famiglia, arricchendolo con disegni, simboli e colori. </a:t>
            </a:r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C189804-D7A1-7B0F-E2A2-1BF9866D730B}"/>
              </a:ext>
            </a:extLst>
          </p:cNvPr>
          <p:cNvSpPr/>
          <p:nvPr/>
        </p:nvSpPr>
        <p:spPr>
          <a:xfrm>
            <a:off x="7167252" y="1834068"/>
            <a:ext cx="3708043" cy="288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CCCF3693-1DAB-34F9-B911-99DB827F9DF0}"/>
              </a:ext>
            </a:extLst>
          </p:cNvPr>
          <p:cNvSpPr txBox="1">
            <a:spLocks/>
          </p:cNvSpPr>
          <p:nvPr/>
        </p:nvSpPr>
        <p:spPr>
          <a:xfrm>
            <a:off x="7264132" y="1831810"/>
            <a:ext cx="3514282" cy="283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PAESAGGIO E STORIE D'ABRUZZO</a:t>
            </a:r>
            <a:endParaRPr lang="it-IT" sz="1600"/>
          </a:p>
        </p:txBody>
      </p:sp>
      <p:sp>
        <p:nvSpPr>
          <p:cNvPr id="21" name="Segnaposto testo 4">
            <a:extLst>
              <a:ext uri="{FF2B5EF4-FFF2-40B4-BE49-F238E27FC236}">
                <a16:creationId xmlns:a16="http://schemas.microsoft.com/office/drawing/2014/main" id="{40468021-F03E-E8FE-C30D-9E79ACB6F907}"/>
              </a:ext>
            </a:extLst>
          </p:cNvPr>
          <p:cNvSpPr txBox="1">
            <a:spLocks/>
          </p:cNvSpPr>
          <p:nvPr/>
        </p:nvSpPr>
        <p:spPr>
          <a:xfrm>
            <a:off x="6557652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Tra paesaggi e scene di vita quotidiana, le opere di Francesco Paolo Michetti e Filippo Palizzi raccontano il territorio e il paesaggio umano abruzzese. I dipinti di Palazzo Farinosi Branconi offrono l’occasione per conoscere usi, tradizioni e mestieri tipici del territorio.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L’esperienza di visita si conclude con un laboratorio creativo in cui ciascun bambino realizza un acchiappasogni decorato con fili di lana, ispirato ai colori e ai materiali della tradizione pastorale.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107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4158B-5016-5844-4E77-AAC29EE2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8FC25F7-A83A-90A0-EC12-F35863DD6E8C}"/>
              </a:ext>
            </a:extLst>
          </p:cNvPr>
          <p:cNvSpPr/>
          <p:nvPr/>
        </p:nvSpPr>
        <p:spPr>
          <a:xfrm>
            <a:off x="6217272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91C51E07-3FCD-E9AC-395C-596D819F55F2}"/>
              </a:ext>
            </a:extLst>
          </p:cNvPr>
          <p:cNvSpPr/>
          <p:nvPr/>
        </p:nvSpPr>
        <p:spPr>
          <a:xfrm>
            <a:off x="380143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9AD0BD32-F9C1-DDF1-DB21-31C7966B42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>
                <a:latin typeface="Open Sans Medium"/>
                <a:ea typeface="Open Sans Medium"/>
                <a:cs typeface="Open Sans Medium"/>
              </a:rPr>
              <a:t>DAGLI 11 AI 13 ANNI</a:t>
            </a:r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EB900FF-C020-5929-2B25-C892ED9A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SECONDARIA DI 1° GRADO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1305C8-0EC9-4404-C146-AB884A56C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5</a:t>
            </a:fld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2523B26-9081-BC96-32AA-8E30ADDC80B8}"/>
              </a:ext>
            </a:extLst>
          </p:cNvPr>
          <p:cNvSpPr/>
          <p:nvPr/>
        </p:nvSpPr>
        <p:spPr>
          <a:xfrm>
            <a:off x="2077092" y="1805040"/>
            <a:ext cx="2213072" cy="31014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1214AC1C-B4F1-E659-2700-128AE20B6AA3}"/>
              </a:ext>
            </a:extLst>
          </p:cNvPr>
          <p:cNvSpPr txBox="1">
            <a:spLocks/>
          </p:cNvSpPr>
          <p:nvPr/>
        </p:nvSpPr>
        <p:spPr>
          <a:xfrm>
            <a:off x="2253801" y="1846324"/>
            <a:ext cx="1859654" cy="2761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WHAT IF...?</a:t>
            </a:r>
            <a:endParaRPr lang="it-IT" sz="1600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585DEF39-79CE-65B3-668D-47A25B30F85D}"/>
              </a:ext>
            </a:extLst>
          </p:cNvPr>
          <p:cNvSpPr txBox="1">
            <a:spLocks/>
          </p:cNvSpPr>
          <p:nvPr/>
        </p:nvSpPr>
        <p:spPr>
          <a:xfrm>
            <a:off x="705492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Tra paesaggi e scene di vita quotidiana, le opere di Francesco Paolo Michetti e Filippo Palizzi raccontano il territorio e il paesaggio umano abruzzese. I dipinti di Palazzo Farinosi Branconi offrono l’occasione per conoscere usi, tradizioni e mestieri tipici del territorio.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L’esperienza di visita si conclude con un laboratorio creativo in cui ciascun bambino realizza un acchiappasogni decorato con fili di lana, ispirato ai colori e ai materiali della tradizione pastorale.</a:t>
            </a:r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F4F4978-E576-1ADA-ED34-F1F3AA546220}"/>
              </a:ext>
            </a:extLst>
          </p:cNvPr>
          <p:cNvSpPr/>
          <p:nvPr/>
        </p:nvSpPr>
        <p:spPr>
          <a:xfrm>
            <a:off x="7602681" y="1819554"/>
            <a:ext cx="2829929" cy="28111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6636533D-3F70-815B-C2AC-6AB5A4FE5FCF}"/>
              </a:ext>
            </a:extLst>
          </p:cNvPr>
          <p:cNvSpPr txBox="1">
            <a:spLocks/>
          </p:cNvSpPr>
          <p:nvPr/>
        </p:nvSpPr>
        <p:spPr>
          <a:xfrm>
            <a:off x="7750361" y="1831810"/>
            <a:ext cx="2541825" cy="2906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SGUARDI AL FEMMINILE</a:t>
            </a:r>
            <a:endParaRPr lang="it-IT" sz="1600"/>
          </a:p>
        </p:txBody>
      </p:sp>
      <p:sp>
        <p:nvSpPr>
          <p:cNvPr id="21" name="Segnaposto testo 4">
            <a:extLst>
              <a:ext uri="{FF2B5EF4-FFF2-40B4-BE49-F238E27FC236}">
                <a16:creationId xmlns:a16="http://schemas.microsoft.com/office/drawing/2014/main" id="{FA06B465-E342-496D-8945-95D30B72B6EF}"/>
              </a:ext>
            </a:extLst>
          </p:cNvPr>
          <p:cNvSpPr txBox="1">
            <a:spLocks/>
          </p:cNvSpPr>
          <p:nvPr/>
        </p:nvSpPr>
        <p:spPr>
          <a:xfrm>
            <a:off x="6557652" y="2361053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Un viaggio nel tempo, tra Seicento e Ottocento, alla scoperta delle figure femminili del mondo dell’arte: Madonne solenni, sante coraggiose e donne della vita quotidiana accompagneranno gli studenti nell’osservazione di espressioni, abiti e simboli.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Il percorso permetterà di riflettere sui diversi modi in cui la donna è stata rappresentata nel tempo: come simbolo di devozione, forza, lavoro e bellezza. Chiamati a compiere uno “scambio di ruoli”, i ragazzi infine reinventeranno i personaggi osservati, trasformando sante in popolane o contadine in Madonne.</a:t>
            </a:r>
            <a:endParaRPr lang="it-IT"/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4171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443E8-F6DC-B30F-6EE0-4D13D015E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6D0ED5A-944D-1515-8889-DCE3FD10796A}"/>
              </a:ext>
            </a:extLst>
          </p:cNvPr>
          <p:cNvSpPr/>
          <p:nvPr/>
        </p:nvSpPr>
        <p:spPr>
          <a:xfrm>
            <a:off x="6224529" y="1585380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844AB8A-A7CC-BA3F-7051-E084687FB0F0}"/>
              </a:ext>
            </a:extLst>
          </p:cNvPr>
          <p:cNvSpPr/>
          <p:nvPr/>
        </p:nvSpPr>
        <p:spPr>
          <a:xfrm>
            <a:off x="380143" y="1498294"/>
            <a:ext cx="5597323" cy="4412854"/>
          </a:xfrm>
          <a:prstGeom prst="roundRect">
            <a:avLst>
              <a:gd name="adj" fmla="val 52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3E6C998-D3C1-7A82-11F4-0BCDF01DF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>
                <a:latin typeface="Open Sans Medium"/>
                <a:ea typeface="Open Sans Medium"/>
                <a:cs typeface="Open Sans Medium"/>
              </a:rPr>
              <a:t>DAI 14 AI 18 ANNI</a:t>
            </a:r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32CBA215-EBD9-4738-C1E4-A228D68A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>
                <a:latin typeface="Open Sans Extrabold"/>
                <a:ea typeface="Open Sans Extrabold"/>
                <a:cs typeface="Open Sans Extrabold"/>
              </a:rPr>
              <a:t>SECONDARIA DI 2° GRADO</a:t>
            </a:r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83AF883-E618-488E-721C-1002E351A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6</a:t>
            </a:fld>
            <a:endParaRPr lang="it-IT"/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63AF9A7-0911-FB25-73E5-4927F5091F3B}"/>
              </a:ext>
            </a:extLst>
          </p:cNvPr>
          <p:cNvSpPr/>
          <p:nvPr/>
        </p:nvSpPr>
        <p:spPr>
          <a:xfrm>
            <a:off x="944978" y="1717954"/>
            <a:ext cx="4470043" cy="5278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A4934249-7125-77CB-ABBC-996E2984D090}"/>
              </a:ext>
            </a:extLst>
          </p:cNvPr>
          <p:cNvSpPr txBox="1">
            <a:spLocks/>
          </p:cNvSpPr>
          <p:nvPr/>
        </p:nvSpPr>
        <p:spPr>
          <a:xfrm>
            <a:off x="1063630" y="1781011"/>
            <a:ext cx="4225482" cy="283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LEGGERE LE IMMAGINI: L'ARTE SACRA SECONDO PANOFSKY</a:t>
            </a:r>
            <a:endParaRPr lang="it-IT" sz="1600"/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6AF1E5B2-029F-B5D5-E718-D00D0739A87A}"/>
              </a:ext>
            </a:extLst>
          </p:cNvPr>
          <p:cNvSpPr txBox="1">
            <a:spLocks/>
          </p:cNvSpPr>
          <p:nvPr/>
        </p:nvSpPr>
        <p:spPr>
          <a:xfrm>
            <a:off x="705492" y="2491682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Attraverso il metodo di lettura dell’immagine elaborato da Erwin Panofsky, gli studenti analizzeranno alcune opere d’arte sacra imparando a distinguere il piano dell’osservazione visiva, quello del significato simbolico e quello del contesto storico. 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Cosa vedo? Cosa significa? Cosa racconta?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Divisi in gruppi, i ragazzi lavoreranno su schede di analisi e confronteranno le proprie interpretazioni, riflettendo infine su come le immagini influenzino ancora oggi la comunicazione contemporanea.</a:t>
            </a:r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31A2F30-F778-ECAE-DFDF-A7A1F92C7972}"/>
              </a:ext>
            </a:extLst>
          </p:cNvPr>
          <p:cNvSpPr/>
          <p:nvPr/>
        </p:nvSpPr>
        <p:spPr>
          <a:xfrm>
            <a:off x="7145481" y="1805040"/>
            <a:ext cx="3751586" cy="3028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egnaposto testo 4">
            <a:extLst>
              <a:ext uri="{FF2B5EF4-FFF2-40B4-BE49-F238E27FC236}">
                <a16:creationId xmlns:a16="http://schemas.microsoft.com/office/drawing/2014/main" id="{A01D7913-84EE-DE3D-5574-2E30D145212E}"/>
              </a:ext>
            </a:extLst>
          </p:cNvPr>
          <p:cNvSpPr txBox="1">
            <a:spLocks/>
          </p:cNvSpPr>
          <p:nvPr/>
        </p:nvSpPr>
        <p:spPr>
          <a:xfrm>
            <a:off x="7235104" y="1846324"/>
            <a:ext cx="3579597" cy="2616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b="1">
                <a:latin typeface="Open Sans"/>
                <a:ea typeface="Open Sans"/>
                <a:cs typeface="Open Sans"/>
              </a:rPr>
              <a:t>L'AQUILA CAPITALE CULTURA 2.0</a:t>
            </a:r>
            <a:endParaRPr lang="it-IT" sz="1600"/>
          </a:p>
        </p:txBody>
      </p:sp>
      <p:sp>
        <p:nvSpPr>
          <p:cNvPr id="21" name="Segnaposto testo 4">
            <a:extLst>
              <a:ext uri="{FF2B5EF4-FFF2-40B4-BE49-F238E27FC236}">
                <a16:creationId xmlns:a16="http://schemas.microsoft.com/office/drawing/2014/main" id="{AF5B97D5-430B-5889-CF1D-6BE3201808B1}"/>
              </a:ext>
            </a:extLst>
          </p:cNvPr>
          <p:cNvSpPr txBox="1">
            <a:spLocks/>
          </p:cNvSpPr>
          <p:nvPr/>
        </p:nvSpPr>
        <p:spPr>
          <a:xfrm>
            <a:off x="6557652" y="2491682"/>
            <a:ext cx="4931220" cy="32809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 spc="0">
                <a:solidFill>
                  <a:srgbClr val="005157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05157"/>
                </a:solidFill>
                <a:latin typeface="Open Sans Light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Modalità di svolgimento</a:t>
            </a:r>
            <a:r>
              <a:rPr lang="it-IT">
                <a:latin typeface="Open Sans"/>
                <a:ea typeface="Open Sans"/>
                <a:cs typeface="Open Sans"/>
              </a:rPr>
              <a:t>: visita interattiva con laboratorio </a:t>
            </a:r>
            <a:endParaRPr lang="it-IT"/>
          </a:p>
          <a:p>
            <a:pPr>
              <a:spcBef>
                <a:spcPts val="500"/>
              </a:spcBef>
            </a:pPr>
            <a:r>
              <a:rPr lang="it-IT" b="1">
                <a:latin typeface="Open Sans"/>
                <a:ea typeface="Open Sans"/>
                <a:cs typeface="Open Sans"/>
              </a:rPr>
              <a:t>Durata</a:t>
            </a:r>
            <a:r>
              <a:rPr lang="it-IT">
                <a:latin typeface="Open Sans"/>
                <a:ea typeface="Open Sans"/>
                <a:cs typeface="Open Sans"/>
              </a:rPr>
              <a:t>: 90 minuti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In occasione della candidatura de L’Aquila a Capitale italiana della Cultura il museo diventa spazio per riflettere su identità, memoria e futuro della città.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Gli studenti vengono invitati a leggere le opere in relazione al contesto storico e urbano e a riflettere sul ruolo dei musei nella rigenerazione culturale e sociale dei territori.</a:t>
            </a:r>
            <a:endParaRPr lang="it-IT"/>
          </a:p>
          <a:p>
            <a:r>
              <a:rPr lang="it-IT">
                <a:latin typeface="Open Sans"/>
                <a:ea typeface="Open Sans"/>
                <a:cs typeface="Open Sans"/>
              </a:rPr>
              <a:t>In laboratorio gli studenti, suddivisi in gruppi, sono chiamati a creare un progetto curatoriale giovanile (spot, manifesto o campagna) su L’Aquila Capitale della Cultura.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026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9F4DFC-B39D-A85C-1633-803A968F50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2086" y="859100"/>
            <a:ext cx="8521072" cy="344816"/>
          </a:xfrm>
        </p:spPr>
        <p:txBody>
          <a:bodyPr/>
          <a:lstStyle/>
          <a:p>
            <a:r>
              <a:rPr lang="en-US" err="1">
                <a:latin typeface="Open Sans Medium"/>
                <a:ea typeface="Open Sans Medium"/>
                <a:cs typeface="Open Sans Medium"/>
              </a:rPr>
              <a:t>Programma</a:t>
            </a:r>
            <a:r>
              <a:rPr lang="en-US">
                <a:latin typeface="Open Sans Medium"/>
                <a:ea typeface="Open Sans Medium"/>
                <a:cs typeface="Open Sans Medium"/>
              </a:rPr>
              <a:t> la visita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59A10D-EE2E-ADF5-9B2D-18CC6F02C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86" y="438480"/>
            <a:ext cx="8609851" cy="344816"/>
          </a:xfrm>
        </p:spPr>
        <p:txBody>
          <a:bodyPr>
            <a:normAutofit fontScale="90000"/>
          </a:bodyPr>
          <a:lstStyle/>
          <a:p>
            <a:r>
              <a:rPr lang="en-US"/>
              <a:t>CONTATTI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4514F-46AC-A25F-D141-BAD340E4F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7</a:t>
            </a:fld>
            <a:endParaRPr lang="it-IT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DBBDA5-9823-31B9-2888-86417590F3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345" y="2872892"/>
            <a:ext cx="7697844" cy="1207574"/>
          </a:xfrm>
        </p:spPr>
        <p:txBody>
          <a:bodyPr/>
          <a:lstStyle/>
          <a:p>
            <a:r>
              <a:rPr lang="en-US" sz="1600" dirty="0">
                <a:latin typeface="Open Sans"/>
                <a:ea typeface="Open Sans"/>
                <a:cs typeface="Open Sans"/>
              </a:rPr>
              <a:t>Tutte le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attività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didattiche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sono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gratuite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e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si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svolgono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su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  <a:r>
              <a:rPr lang="en-US" sz="1600" dirty="0" err="1">
                <a:latin typeface="Open Sans"/>
                <a:ea typeface="Open Sans"/>
                <a:cs typeface="Open Sans"/>
              </a:rPr>
              <a:t>prenotazione</a:t>
            </a:r>
            <a:r>
              <a:rPr lang="en-US" sz="1600" dirty="0">
                <a:latin typeface="Open Sans"/>
                <a:ea typeface="Open Sans"/>
                <a:cs typeface="Open Sans"/>
              </a:rPr>
              <a:t>.</a:t>
            </a:r>
          </a:p>
          <a:p>
            <a:endParaRPr lang="en-US" sz="1600">
              <a:latin typeface="Open Sans"/>
              <a:ea typeface="Open Sans"/>
              <a:cs typeface="Open Sans"/>
            </a:endParaRPr>
          </a:p>
          <a:p>
            <a:r>
              <a:rPr lang="en-US" sz="1600">
                <a:latin typeface="Open Sans"/>
                <a:ea typeface="Open Sans"/>
                <a:cs typeface="Open Sans"/>
              </a:rPr>
              <a:t>E-mail : </a:t>
            </a:r>
            <a:r>
              <a:rPr lang="en-US" sz="1600" dirty="0">
                <a:solidFill>
                  <a:srgbClr val="FF0000"/>
                </a:solidFill>
                <a:latin typeface="Open Sans"/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lagalleria@bper.it</a:t>
            </a:r>
          </a:p>
          <a:p>
            <a:r>
              <a:rPr lang="en-US" sz="1600">
                <a:latin typeface="Open Sans"/>
                <a:ea typeface="Open Sans"/>
                <a:cs typeface="Open Sans"/>
              </a:rPr>
              <a:t>Tel. 059/2021598</a:t>
            </a:r>
          </a:p>
          <a:p>
            <a:r>
              <a:rPr lang="en-US" sz="1600">
                <a:latin typeface="Open Sans"/>
                <a:ea typeface="Open Sans"/>
                <a:cs typeface="Open Sans"/>
              </a:rPr>
              <a:t>Sito web: </a:t>
            </a:r>
            <a:r>
              <a:rPr lang="en-US" sz="1600" dirty="0">
                <a:latin typeface="Open Sans"/>
                <a:ea typeface="Open Sans"/>
                <a:cs typeface="Open Sans"/>
                <a:hlinkClick r:id="rId3"/>
              </a:rPr>
              <a:t>www.lagalleriabper.it/didattica-e-laboratori</a:t>
            </a:r>
            <a:r>
              <a:rPr lang="en-US" sz="1600" dirty="0">
                <a:latin typeface="Open Sans"/>
                <a:ea typeface="Open Sans"/>
                <a:cs typeface="Open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628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131F7-F621-379D-89DB-C4CF965C1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27FD731-EED2-BE37-E6E6-620B71324C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>
                <a:latin typeface="Open Sans"/>
                <a:ea typeface="Open Sans"/>
                <a:cs typeface="Open Sans"/>
              </a:rPr>
              <a:t>La Galleria BPER</a:t>
            </a:r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CCF0E6DF-B4C6-0FA9-191F-B3A656AAC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>
                <a:latin typeface="Open Sans" pitchFamily="2" charset="0"/>
                <a:ea typeface="Open Sans" pitchFamily="2" charset="0"/>
                <a:cs typeface="Open Sans" pitchFamily="2" charset="0"/>
              </a:rPr>
              <a:t>Grazie!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24060D6-1CD4-E391-372C-6287992268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5885" y="6502471"/>
            <a:ext cx="1170432" cy="224854"/>
          </a:xfrm>
        </p:spPr>
        <p:txBody>
          <a:bodyPr/>
          <a:lstStyle/>
          <a:p>
            <a:pPr algn="l"/>
            <a:fld id="{3BFE73D2-F323-824A-911D-25446B906634}" type="slidenum">
              <a:rPr lang="it-IT" smtClean="0"/>
              <a:pPr algn="l"/>
              <a:t>8</a:t>
            </a:fld>
            <a:endParaRPr lang="it-I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3E455C-E824-BFDE-1BC5-310D71AE5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57710"/>
      </p:ext>
    </p:extLst>
  </p:cSld>
  <p:clrMapOvr>
    <a:masterClrMapping/>
  </p:clrMapOvr>
</p:sld>
</file>

<file path=ppt/theme/theme1.xml><?xml version="1.0" encoding="utf-8"?>
<a:theme xmlns:a="http://schemas.openxmlformats.org/drawingml/2006/main" name="01 Master Cover">
  <a:themeElements>
    <a:clrScheme name="Personalizzati 2">
      <a:dk1>
        <a:srgbClr val="005157"/>
      </a:dk1>
      <a:lt1>
        <a:srgbClr val="FFFFFF"/>
      </a:lt1>
      <a:dk2>
        <a:srgbClr val="005157"/>
      </a:dk2>
      <a:lt2>
        <a:srgbClr val="E5EDED"/>
      </a:lt2>
      <a:accent1>
        <a:srgbClr val="009969"/>
      </a:accent1>
      <a:accent2>
        <a:srgbClr val="005157"/>
      </a:accent2>
      <a:accent3>
        <a:srgbClr val="F1FA78"/>
      </a:accent3>
      <a:accent4>
        <a:srgbClr val="CCEDEA"/>
      </a:accent4>
      <a:accent5>
        <a:srgbClr val="692044"/>
      </a:accent5>
      <a:accent6>
        <a:srgbClr val="FAAA78"/>
      </a:accent6>
      <a:hlink>
        <a:srgbClr val="009969"/>
      </a:hlink>
      <a:folHlink>
        <a:srgbClr val="C1E5CF"/>
      </a:folHlink>
    </a:clrScheme>
    <a:fontScheme name="Personalizzato 2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PER_PPT_SLIDE_MASTERS_02_solo_BPER_logo" id="{4E17E5B5-3B99-964B-A59D-31DA67E15821}" vid="{E2CBCACC-92A3-AF4C-814E-156FDDB08D80}"/>
    </a:ext>
  </a:extLst>
</a:theme>
</file>

<file path=ppt/theme/theme2.xml><?xml version="1.0" encoding="utf-8"?>
<a:theme xmlns:a="http://schemas.openxmlformats.org/drawingml/2006/main" name="02 Master con footer">
  <a:themeElements>
    <a:clrScheme name="Personalizzati 1">
      <a:dk1>
        <a:srgbClr val="005157"/>
      </a:dk1>
      <a:lt1>
        <a:srgbClr val="FFFFFF"/>
      </a:lt1>
      <a:dk2>
        <a:srgbClr val="005157"/>
      </a:dk2>
      <a:lt2>
        <a:srgbClr val="E5EDED"/>
      </a:lt2>
      <a:accent1>
        <a:srgbClr val="009969"/>
      </a:accent1>
      <a:accent2>
        <a:srgbClr val="005157"/>
      </a:accent2>
      <a:accent3>
        <a:srgbClr val="F1FA78"/>
      </a:accent3>
      <a:accent4>
        <a:srgbClr val="CCEDEA"/>
      </a:accent4>
      <a:accent5>
        <a:srgbClr val="692044"/>
      </a:accent5>
      <a:accent6>
        <a:srgbClr val="FAAA78"/>
      </a:accent6>
      <a:hlink>
        <a:srgbClr val="009969"/>
      </a:hlink>
      <a:folHlink>
        <a:srgbClr val="C1E5CF"/>
      </a:folHlink>
    </a:clrScheme>
    <a:fontScheme name="Personalizzato 2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PER_PPT_SLIDE_MASTERS_02_solo_BPER_logo" id="{4E17E5B5-3B99-964B-A59D-31DA67E15821}" vid="{E508F1F2-EBBE-2142-8787-9001BE49556D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79a178-c7c3-48b2-84ed-79a482da2b1e" xsi:nil="true"/>
    <lcf76f155ced4ddcb4097134ff3c332f xmlns="02b8aabf-7e11-4575-aea7-465e13d1e5c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A01291E43A5D4CA1CF37019C30174F" ma:contentTypeVersion="14" ma:contentTypeDescription="Create a new document." ma:contentTypeScope="" ma:versionID="3e389208aae4e83c49f66ed80fa735f9">
  <xsd:schema xmlns:xsd="http://www.w3.org/2001/XMLSchema" xmlns:xs="http://www.w3.org/2001/XMLSchema" xmlns:p="http://schemas.microsoft.com/office/2006/metadata/properties" xmlns:ns2="02b8aabf-7e11-4575-aea7-465e13d1e5c4" xmlns:ns3="ee79a178-c7c3-48b2-84ed-79a482da2b1e" targetNamespace="http://schemas.microsoft.com/office/2006/metadata/properties" ma:root="true" ma:fieldsID="57a6f9b3b5838675b045c7380a942860" ns2:_="" ns3:_="">
    <xsd:import namespace="02b8aabf-7e11-4575-aea7-465e13d1e5c4"/>
    <xsd:import namespace="ee79a178-c7c3-48b2-84ed-79a482da2b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8aabf-7e11-4575-aea7-465e13d1e5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6ec32f3-ab46-4e3c-a580-cb946ae880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9a178-c7c3-48b2-84ed-79a482da2b1e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bb95797-af4d-413f-85f1-f9908390ef92}" ma:internalName="TaxCatchAll" ma:showField="CatchAllData" ma:web="ee79a178-c7c3-48b2-84ed-79a482da2b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D8E54B-67FC-4B5F-AF99-E71A4D17F9EE}">
  <ds:schemaRefs>
    <ds:schemaRef ds:uri="02b8aabf-7e11-4575-aea7-465e13d1e5c4"/>
    <ds:schemaRef ds:uri="25a3fb5b-5412-465f-973b-2dd1c89f7c06"/>
    <ds:schemaRef ds:uri="d24f35f8-f0ae-4c5f-86c7-811dea360196"/>
    <ds:schemaRef ds:uri="ee79a178-c7c3-48b2-84ed-79a482da2b1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6ED4F95-BA4D-4F2C-8573-8D6E5D2ADF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7FFE60-95D7-42EA-8DED-B39593607351}">
  <ds:schemaRefs>
    <ds:schemaRef ds:uri="02b8aabf-7e11-4575-aea7-465e13d1e5c4"/>
    <ds:schemaRef ds:uri="ee79a178-c7c3-48b2-84ed-79a482da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5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8</vt:i4>
      </vt:variant>
    </vt:vector>
  </HeadingPairs>
  <TitlesOfParts>
    <vt:vector size="10" baseType="lpstr">
      <vt:lpstr>01 Master Cover</vt:lpstr>
      <vt:lpstr>02 Master con footer</vt:lpstr>
      <vt:lpstr>Palazzo Farinosi Branconi, L'Aquila Proposta didattica per le scuole</vt:lpstr>
      <vt:lpstr>Palazzo Farinosi Branconi </vt:lpstr>
      <vt:lpstr>INFANZIA</vt:lpstr>
      <vt:lpstr>PRIMARIA</vt:lpstr>
      <vt:lpstr>SECONDARIA DI 1° GRADO</vt:lpstr>
      <vt:lpstr>SECONDARIA DI 2° GRADO</vt:lpstr>
      <vt:lpstr>CONTATTI</vt:lpstr>
      <vt:lpstr>Grazie!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Ivano Ivano</dc:creator>
  <cp:revision>4</cp:revision>
  <dcterms:created xsi:type="dcterms:W3CDTF">2026-03-18T11:56:11Z</dcterms:created>
  <dcterms:modified xsi:type="dcterms:W3CDTF">2026-07-14T15:16:49Z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0x010100D2A01291E43A5D4CA1CF37019C30174F</vt:lpwstr>
  </property>
  <property fmtid="{D5CDD505-2E9C-101B-9397-08002B2CF9AE}" pid="3" name="MediaServiceImageTags">
    <vt:lpwstr/>
  </property>
  <property fmtid="{D5CDD505-2E9C-101B-9397-08002B2CF9AE}" pid="4" name="Order">
    <vt:lpwstr>12622700.0000000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